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8"/>
  </p:notesMasterIdLst>
  <p:sldIdLst>
    <p:sldId id="287" r:id="rId2"/>
    <p:sldId id="260" r:id="rId3"/>
    <p:sldId id="284" r:id="rId4"/>
    <p:sldId id="286" r:id="rId5"/>
    <p:sldId id="300" r:id="rId6"/>
    <p:sldId id="301" r:id="rId7"/>
    <p:sldId id="302" r:id="rId8"/>
    <p:sldId id="269" r:id="rId9"/>
    <p:sldId id="293" r:id="rId10"/>
    <p:sldId id="304" r:id="rId11"/>
    <p:sldId id="305" r:id="rId12"/>
    <p:sldId id="306" r:id="rId13"/>
    <p:sldId id="307" r:id="rId14"/>
    <p:sldId id="303" r:id="rId15"/>
    <p:sldId id="288" r:id="rId16"/>
    <p:sldId id="283" r:id="rId17"/>
  </p:sldIdLst>
  <p:sldSz cx="12192000" cy="6858000"/>
  <p:notesSz cx="6858000" cy="9144000"/>
  <p:embeddedFontLst>
    <p:embeddedFont>
      <p:font typeface="Segoe UI Light" panose="020B0502040204020203" pitchFamily="34" charset="0"/>
      <p:regular r:id="rId19"/>
    </p:embeddedFont>
    <p:embeddedFont>
      <p:font typeface="微软雅黑" panose="020B0503020204020204" pitchFamily="34" charset="-122"/>
      <p:regular r:id="rId20"/>
      <p:bold r:id="rId21"/>
    </p:embeddedFont>
    <p:embeddedFont>
      <p:font typeface="方正粗宋简体" panose="03000509000000000000" pitchFamily="65" charset="-122"/>
      <p:regular r:id="rId22"/>
    </p:embeddedFont>
    <p:embeddedFont>
      <p:font typeface="幼圆" panose="02010509060101010101" pitchFamily="49" charset="-122"/>
      <p:regular r:id="rId23"/>
    </p:embeddedFont>
    <p:embeddedFont>
      <p:font typeface="方正综艺简体" panose="03000509000000000000" pitchFamily="65" charset="-122"/>
      <p:regular r:id="rId24"/>
    </p:embeddedFont>
    <p:embeddedFont>
      <p:font typeface="Calibri" panose="020F0502020204030204" pitchFamily="34" charset="0"/>
      <p:regular r:id="rId25"/>
      <p:bold r:id="rId26"/>
      <p:italic r:id="rId27"/>
      <p:boldItalic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67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C800"/>
    <a:srgbClr val="219DC9"/>
    <a:srgbClr val="0A4874"/>
    <a:srgbClr val="1BBCD5"/>
    <a:srgbClr val="33D0E5"/>
    <a:srgbClr val="E7EDF2"/>
    <a:srgbClr val="1BBDD5"/>
    <a:srgbClr val="0B4B78"/>
    <a:srgbClr val="74E800"/>
    <a:srgbClr val="4E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0" autoAdjust="0"/>
    <p:restoredTop sz="94414" autoAdjust="0"/>
  </p:normalViewPr>
  <p:slideViewPr>
    <p:cSldViewPr snapToGrid="0">
      <p:cViewPr varScale="1">
        <p:scale>
          <a:sx n="110" d="100"/>
          <a:sy n="110" d="100"/>
        </p:scale>
        <p:origin x="684" y="78"/>
      </p:cViewPr>
      <p:guideLst>
        <p:guide orient="horz" pos="2160"/>
        <p:guide pos="3840"/>
        <p:guide pos="6766"/>
      </p:guideLst>
    </p:cSldViewPr>
  </p:slideViewPr>
  <p:outlineViewPr>
    <p:cViewPr>
      <p:scale>
        <a:sx n="33" d="100"/>
        <a:sy n="33" d="100"/>
      </p:scale>
      <p:origin x="0" y="-672"/>
    </p:cViewPr>
  </p:outlineViewPr>
  <p:notesTextViewPr>
    <p:cViewPr>
      <p:scale>
        <a:sx n="1" d="1"/>
        <a:sy n="1" d="1"/>
      </p:scale>
      <p:origin x="0" y="0"/>
    </p:cViewPr>
  </p:notesTextViewPr>
  <p:sorterViewPr>
    <p:cViewPr>
      <p:scale>
        <a:sx n="160" d="100"/>
        <a:sy n="160" d="100"/>
      </p:scale>
      <p:origin x="0" y="-2037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38A49-4DA2-40BF-8256-5896C31085C2}" type="datetimeFigureOut">
              <a:rPr lang="zh-CN" altLang="en-US" smtClean="0"/>
              <a:t>2016/8/3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97F93-48C8-423C-96E1-6223EBA5E51D}" type="slidenum">
              <a:rPr lang="zh-CN" altLang="en-US" smtClean="0"/>
              <a:t>‹#›</a:t>
            </a:fld>
            <a:endParaRPr lang="zh-CN" altLang="en-US"/>
          </a:p>
        </p:txBody>
      </p:sp>
    </p:spTree>
    <p:extLst>
      <p:ext uri="{BB962C8B-B14F-4D97-AF65-F5344CB8AC3E}">
        <p14:creationId xmlns:p14="http://schemas.microsoft.com/office/powerpoint/2010/main" val="323872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pic>
        <p:nvPicPr>
          <p:cNvPr id="6" name="图片 5"/>
          <p:cNvPicPr>
            <a:picLocks noChangeAspect="1"/>
          </p:cNvPicPr>
          <p:nvPr userDrawn="1"/>
        </p:nvPicPr>
        <p:blipFill rotWithShape="1">
          <a:blip r:embed="rId2"/>
          <a:srcRect l="1051" t="1051" r="665" b="665"/>
          <a:stretch/>
        </p:blipFill>
        <p:spPr>
          <a:xfrm>
            <a:off x="0" y="0"/>
            <a:ext cx="12192000" cy="6860812"/>
          </a:xfrm>
          <a:prstGeom prst="rect">
            <a:avLst/>
          </a:prstGeom>
        </p:spPr>
      </p:pic>
    </p:spTree>
    <p:extLst>
      <p:ext uri="{BB962C8B-B14F-4D97-AF65-F5344CB8AC3E}">
        <p14:creationId xmlns:p14="http://schemas.microsoft.com/office/powerpoint/2010/main" val="130889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363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grpSp>
        <p:nvGrpSpPr>
          <p:cNvPr id="7" name="Group 4"/>
          <p:cNvGrpSpPr>
            <a:grpSpLocks noChangeAspect="1"/>
          </p:cNvGrpSpPr>
          <p:nvPr userDrawn="1"/>
        </p:nvGrpSpPr>
        <p:grpSpPr bwMode="auto">
          <a:xfrm rot="13163101">
            <a:off x="377625" y="363106"/>
            <a:ext cx="801028" cy="591423"/>
            <a:chOff x="3053" y="746"/>
            <a:chExt cx="1521" cy="1123"/>
          </a:xfrm>
        </p:grpSpPr>
        <p:sp>
          <p:nvSpPr>
            <p:cNvPr id="8" name="Freeform 5"/>
            <p:cNvSpPr>
              <a:spLocks/>
            </p:cNvSpPr>
            <p:nvPr/>
          </p:nvSpPr>
          <p:spPr bwMode="auto">
            <a:xfrm>
              <a:off x="3053" y="1219"/>
              <a:ext cx="1227" cy="650"/>
            </a:xfrm>
            <a:custGeom>
              <a:avLst/>
              <a:gdLst>
                <a:gd name="T0" fmla="*/ 0 w 1227"/>
                <a:gd name="T1" fmla="*/ 29 h 650"/>
                <a:gd name="T2" fmla="*/ 1227 w 1227"/>
                <a:gd name="T3" fmla="*/ 650 h 650"/>
                <a:gd name="T4" fmla="*/ 1227 w 1227"/>
                <a:gd name="T5" fmla="*/ 0 h 650"/>
                <a:gd name="T6" fmla="*/ 0 w 1227"/>
                <a:gd name="T7" fmla="*/ 29 h 650"/>
              </a:gdLst>
              <a:ahLst/>
              <a:cxnLst>
                <a:cxn ang="0">
                  <a:pos x="T0" y="T1"/>
                </a:cxn>
                <a:cxn ang="0">
                  <a:pos x="T2" y="T3"/>
                </a:cxn>
                <a:cxn ang="0">
                  <a:pos x="T4" y="T5"/>
                </a:cxn>
                <a:cxn ang="0">
                  <a:pos x="T6" y="T7"/>
                </a:cxn>
              </a:cxnLst>
              <a:rect l="0" t="0" r="r" b="b"/>
              <a:pathLst>
                <a:path w="1227" h="650">
                  <a:moveTo>
                    <a:pt x="0" y="29"/>
                  </a:moveTo>
                  <a:lnTo>
                    <a:pt x="1227" y="650"/>
                  </a:lnTo>
                  <a:lnTo>
                    <a:pt x="1227" y="0"/>
                  </a:lnTo>
                  <a:lnTo>
                    <a:pt x="0" y="29"/>
                  </a:lnTo>
                  <a:close/>
                </a:path>
              </a:pathLst>
            </a:custGeom>
            <a:solidFill>
              <a:srgbClr val="33D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053" y="746"/>
              <a:ext cx="1521" cy="502"/>
            </a:xfrm>
            <a:custGeom>
              <a:avLst/>
              <a:gdLst>
                <a:gd name="T0" fmla="*/ 0 w 1521"/>
                <a:gd name="T1" fmla="*/ 502 h 502"/>
                <a:gd name="T2" fmla="*/ 1521 w 1521"/>
                <a:gd name="T3" fmla="*/ 0 h 502"/>
                <a:gd name="T4" fmla="*/ 1227 w 1521"/>
                <a:gd name="T5" fmla="*/ 473 h 502"/>
                <a:gd name="T6" fmla="*/ 0 w 1521"/>
                <a:gd name="T7" fmla="*/ 502 h 502"/>
              </a:gdLst>
              <a:ahLst/>
              <a:cxnLst>
                <a:cxn ang="0">
                  <a:pos x="T0" y="T1"/>
                </a:cxn>
                <a:cxn ang="0">
                  <a:pos x="T2" y="T3"/>
                </a:cxn>
                <a:cxn ang="0">
                  <a:pos x="T4" y="T5"/>
                </a:cxn>
                <a:cxn ang="0">
                  <a:pos x="T6" y="T7"/>
                </a:cxn>
              </a:cxnLst>
              <a:rect l="0" t="0" r="r" b="b"/>
              <a:pathLst>
                <a:path w="1521" h="502">
                  <a:moveTo>
                    <a:pt x="0" y="502"/>
                  </a:moveTo>
                  <a:lnTo>
                    <a:pt x="1521" y="0"/>
                  </a:lnTo>
                  <a:lnTo>
                    <a:pt x="1227" y="473"/>
                  </a:lnTo>
                  <a:lnTo>
                    <a:pt x="0" y="502"/>
                  </a:lnTo>
                  <a:close/>
                </a:path>
              </a:pathLst>
            </a:custGeom>
            <a:solidFill>
              <a:srgbClr val="1BBD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4280" y="746"/>
              <a:ext cx="294" cy="1123"/>
            </a:xfrm>
            <a:custGeom>
              <a:avLst/>
              <a:gdLst>
                <a:gd name="T0" fmla="*/ 0 w 294"/>
                <a:gd name="T1" fmla="*/ 1123 h 1123"/>
                <a:gd name="T2" fmla="*/ 294 w 294"/>
                <a:gd name="T3" fmla="*/ 0 h 1123"/>
                <a:gd name="T4" fmla="*/ 0 w 294"/>
                <a:gd name="T5" fmla="*/ 473 h 1123"/>
                <a:gd name="T6" fmla="*/ 0 w 294"/>
                <a:gd name="T7" fmla="*/ 1123 h 1123"/>
              </a:gdLst>
              <a:ahLst/>
              <a:cxnLst>
                <a:cxn ang="0">
                  <a:pos x="T0" y="T1"/>
                </a:cxn>
                <a:cxn ang="0">
                  <a:pos x="T2" y="T3"/>
                </a:cxn>
                <a:cxn ang="0">
                  <a:pos x="T4" y="T5"/>
                </a:cxn>
                <a:cxn ang="0">
                  <a:pos x="T6" y="T7"/>
                </a:cxn>
              </a:cxnLst>
              <a:rect l="0" t="0" r="r" b="b"/>
              <a:pathLst>
                <a:path w="294" h="1123">
                  <a:moveTo>
                    <a:pt x="0" y="1123"/>
                  </a:moveTo>
                  <a:lnTo>
                    <a:pt x="294" y="0"/>
                  </a:lnTo>
                  <a:lnTo>
                    <a:pt x="0" y="473"/>
                  </a:lnTo>
                  <a:lnTo>
                    <a:pt x="0" y="1123"/>
                  </a:lnTo>
                  <a:close/>
                </a:path>
              </a:pathLst>
            </a:custGeom>
            <a:solidFill>
              <a:srgbClr val="169F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30"/>
          <p:cNvSpPr>
            <a:spLocks/>
          </p:cNvSpPr>
          <p:nvPr userDrawn="1"/>
        </p:nvSpPr>
        <p:spPr bwMode="auto">
          <a:xfrm rot="641700">
            <a:off x="11446222" y="5636833"/>
            <a:ext cx="265155" cy="270111"/>
          </a:xfrm>
          <a:custGeom>
            <a:avLst/>
            <a:gdLst>
              <a:gd name="T0" fmla="*/ 321 w 321"/>
              <a:gd name="T1" fmla="*/ 251 h 327"/>
              <a:gd name="T2" fmla="*/ 0 w 321"/>
              <a:gd name="T3" fmla="*/ 327 h 327"/>
              <a:gd name="T4" fmla="*/ 93 w 321"/>
              <a:gd name="T5" fmla="*/ 0 h 327"/>
              <a:gd name="T6" fmla="*/ 321 w 321"/>
              <a:gd name="T7" fmla="*/ 251 h 327"/>
            </a:gdLst>
            <a:ahLst/>
            <a:cxnLst>
              <a:cxn ang="0">
                <a:pos x="T0" y="T1"/>
              </a:cxn>
              <a:cxn ang="0">
                <a:pos x="T2" y="T3"/>
              </a:cxn>
              <a:cxn ang="0">
                <a:pos x="T4" y="T5"/>
              </a:cxn>
              <a:cxn ang="0">
                <a:pos x="T6" y="T7"/>
              </a:cxn>
            </a:cxnLst>
            <a:rect l="0" t="0" r="r" b="b"/>
            <a:pathLst>
              <a:path w="321" h="327">
                <a:moveTo>
                  <a:pt x="321" y="251"/>
                </a:moveTo>
                <a:lnTo>
                  <a:pt x="0" y="327"/>
                </a:lnTo>
                <a:lnTo>
                  <a:pt x="93" y="0"/>
                </a:lnTo>
                <a:lnTo>
                  <a:pt x="321" y="251"/>
                </a:lnTo>
                <a:close/>
              </a:path>
            </a:pathLst>
          </a:custGeom>
          <a:solidFill>
            <a:srgbClr val="1BBD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32"/>
          <p:cNvSpPr>
            <a:spLocks/>
          </p:cNvSpPr>
          <p:nvPr userDrawn="1"/>
        </p:nvSpPr>
        <p:spPr bwMode="auto">
          <a:xfrm>
            <a:off x="558678" y="943917"/>
            <a:ext cx="240153" cy="217078"/>
          </a:xfrm>
          <a:custGeom>
            <a:avLst/>
            <a:gdLst>
              <a:gd name="T0" fmla="*/ 281 w 281"/>
              <a:gd name="T1" fmla="*/ 0 h 254"/>
              <a:gd name="T2" fmla="*/ 133 w 281"/>
              <a:gd name="T3" fmla="*/ 254 h 254"/>
              <a:gd name="T4" fmla="*/ 0 w 281"/>
              <a:gd name="T5" fmla="*/ 10 h 254"/>
              <a:gd name="T6" fmla="*/ 281 w 281"/>
              <a:gd name="T7" fmla="*/ 0 h 254"/>
            </a:gdLst>
            <a:ahLst/>
            <a:cxnLst>
              <a:cxn ang="0">
                <a:pos x="T0" y="T1"/>
              </a:cxn>
              <a:cxn ang="0">
                <a:pos x="T2" y="T3"/>
              </a:cxn>
              <a:cxn ang="0">
                <a:pos x="T4" y="T5"/>
              </a:cxn>
              <a:cxn ang="0">
                <a:pos x="T6" y="T7"/>
              </a:cxn>
            </a:cxnLst>
            <a:rect l="0" t="0" r="r" b="b"/>
            <a:pathLst>
              <a:path w="281" h="254">
                <a:moveTo>
                  <a:pt x="281" y="0"/>
                </a:moveTo>
                <a:lnTo>
                  <a:pt x="133" y="254"/>
                </a:lnTo>
                <a:lnTo>
                  <a:pt x="0" y="10"/>
                </a:lnTo>
                <a:lnTo>
                  <a:pt x="281" y="0"/>
                </a:lnTo>
                <a:close/>
              </a:path>
            </a:pathLst>
          </a:custGeom>
          <a:solidFill>
            <a:srgbClr val="74E8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31"/>
          <p:cNvSpPr>
            <a:spLocks/>
          </p:cNvSpPr>
          <p:nvPr userDrawn="1"/>
        </p:nvSpPr>
        <p:spPr bwMode="auto">
          <a:xfrm rot="19247986">
            <a:off x="10836579" y="6344137"/>
            <a:ext cx="224997" cy="224744"/>
          </a:xfrm>
          <a:custGeom>
            <a:avLst/>
            <a:gdLst>
              <a:gd name="T0" fmla="*/ 290 w 290"/>
              <a:gd name="T1" fmla="*/ 251 h 251"/>
              <a:gd name="T2" fmla="*/ 0 w 290"/>
              <a:gd name="T3" fmla="*/ 251 h 251"/>
              <a:gd name="T4" fmla="*/ 0 w 290"/>
              <a:gd name="T5" fmla="*/ 0 h 251"/>
              <a:gd name="T6" fmla="*/ 290 w 290"/>
              <a:gd name="T7" fmla="*/ 251 h 251"/>
            </a:gdLst>
            <a:ahLst/>
            <a:cxnLst>
              <a:cxn ang="0">
                <a:pos x="T0" y="T1"/>
              </a:cxn>
              <a:cxn ang="0">
                <a:pos x="T2" y="T3"/>
              </a:cxn>
              <a:cxn ang="0">
                <a:pos x="T4" y="T5"/>
              </a:cxn>
              <a:cxn ang="0">
                <a:pos x="T6" y="T7"/>
              </a:cxn>
            </a:cxnLst>
            <a:rect l="0" t="0" r="r" b="b"/>
            <a:pathLst>
              <a:path w="290" h="251">
                <a:moveTo>
                  <a:pt x="290" y="251"/>
                </a:moveTo>
                <a:lnTo>
                  <a:pt x="0" y="251"/>
                </a:lnTo>
                <a:lnTo>
                  <a:pt x="0" y="0"/>
                </a:lnTo>
                <a:lnTo>
                  <a:pt x="290" y="251"/>
                </a:lnTo>
                <a:close/>
              </a:path>
            </a:pathLst>
          </a:custGeom>
          <a:solidFill>
            <a:srgbClr val="74E8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Group 16"/>
          <p:cNvGrpSpPr>
            <a:grpSpLocks noChangeAspect="1"/>
          </p:cNvGrpSpPr>
          <p:nvPr userDrawn="1"/>
        </p:nvGrpSpPr>
        <p:grpSpPr bwMode="auto">
          <a:xfrm rot="7297504">
            <a:off x="11302496" y="5868758"/>
            <a:ext cx="471168" cy="718392"/>
            <a:chOff x="3415" y="1512"/>
            <a:chExt cx="850" cy="1296"/>
          </a:xfrm>
        </p:grpSpPr>
        <p:sp>
          <p:nvSpPr>
            <p:cNvPr id="15" name="AutoShape 15"/>
            <p:cNvSpPr>
              <a:spLocks noChangeAspect="1" noChangeArrowheads="1" noTextEdit="1"/>
            </p:cNvSpPr>
            <p:nvPr/>
          </p:nvSpPr>
          <p:spPr bwMode="auto">
            <a:xfrm>
              <a:off x="3415" y="1512"/>
              <a:ext cx="850"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3413" y="1510"/>
              <a:ext cx="771" cy="681"/>
            </a:xfrm>
            <a:custGeom>
              <a:avLst/>
              <a:gdLst>
                <a:gd name="T0" fmla="*/ 771 w 771"/>
                <a:gd name="T1" fmla="*/ 0 h 681"/>
                <a:gd name="T2" fmla="*/ 533 w 771"/>
                <a:gd name="T3" fmla="*/ 681 h 681"/>
                <a:gd name="T4" fmla="*/ 0 w 771"/>
                <a:gd name="T5" fmla="*/ 175 h 681"/>
                <a:gd name="T6" fmla="*/ 771 w 771"/>
                <a:gd name="T7" fmla="*/ 0 h 681"/>
              </a:gdLst>
              <a:ahLst/>
              <a:cxnLst>
                <a:cxn ang="0">
                  <a:pos x="T0" y="T1"/>
                </a:cxn>
                <a:cxn ang="0">
                  <a:pos x="T2" y="T3"/>
                </a:cxn>
                <a:cxn ang="0">
                  <a:pos x="T4" y="T5"/>
                </a:cxn>
                <a:cxn ang="0">
                  <a:pos x="T6" y="T7"/>
                </a:cxn>
              </a:cxnLst>
              <a:rect l="0" t="0" r="r" b="b"/>
              <a:pathLst>
                <a:path w="771" h="681">
                  <a:moveTo>
                    <a:pt x="771" y="0"/>
                  </a:moveTo>
                  <a:lnTo>
                    <a:pt x="533" y="681"/>
                  </a:lnTo>
                  <a:lnTo>
                    <a:pt x="0" y="175"/>
                  </a:lnTo>
                  <a:lnTo>
                    <a:pt x="771" y="0"/>
                  </a:lnTo>
                  <a:close/>
                </a:path>
              </a:pathLst>
            </a:custGeom>
            <a:solidFill>
              <a:srgbClr val="74E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3427" y="2122"/>
              <a:ext cx="838" cy="688"/>
            </a:xfrm>
            <a:custGeom>
              <a:avLst/>
              <a:gdLst>
                <a:gd name="T0" fmla="*/ 519 w 838"/>
                <a:gd name="T1" fmla="*/ 69 h 688"/>
                <a:gd name="T2" fmla="*/ 838 w 838"/>
                <a:gd name="T3" fmla="*/ 688 h 688"/>
                <a:gd name="T4" fmla="*/ 0 w 838"/>
                <a:gd name="T5" fmla="*/ 0 h 688"/>
                <a:gd name="T6" fmla="*/ 519 w 838"/>
                <a:gd name="T7" fmla="*/ 69 h 688"/>
              </a:gdLst>
              <a:ahLst/>
              <a:cxnLst>
                <a:cxn ang="0">
                  <a:pos x="T0" y="T1"/>
                </a:cxn>
                <a:cxn ang="0">
                  <a:pos x="T2" y="T3"/>
                </a:cxn>
                <a:cxn ang="0">
                  <a:pos x="T4" y="T5"/>
                </a:cxn>
                <a:cxn ang="0">
                  <a:pos x="T6" y="T7"/>
                </a:cxn>
              </a:cxnLst>
              <a:rect l="0" t="0" r="r" b="b"/>
              <a:pathLst>
                <a:path w="838" h="688">
                  <a:moveTo>
                    <a:pt x="519" y="69"/>
                  </a:moveTo>
                  <a:lnTo>
                    <a:pt x="838" y="688"/>
                  </a:lnTo>
                  <a:lnTo>
                    <a:pt x="0" y="0"/>
                  </a:lnTo>
                  <a:lnTo>
                    <a:pt x="519" y="69"/>
                  </a:lnTo>
                  <a:close/>
                </a:path>
              </a:pathLst>
            </a:custGeom>
            <a:solidFill>
              <a:srgbClr val="74E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13" y="1685"/>
              <a:ext cx="533" cy="506"/>
            </a:xfrm>
            <a:custGeom>
              <a:avLst/>
              <a:gdLst>
                <a:gd name="T0" fmla="*/ 14 w 533"/>
                <a:gd name="T1" fmla="*/ 437 h 506"/>
                <a:gd name="T2" fmla="*/ 0 w 533"/>
                <a:gd name="T3" fmla="*/ 0 h 506"/>
                <a:gd name="T4" fmla="*/ 533 w 533"/>
                <a:gd name="T5" fmla="*/ 506 h 506"/>
                <a:gd name="T6" fmla="*/ 14 w 533"/>
                <a:gd name="T7" fmla="*/ 437 h 506"/>
              </a:gdLst>
              <a:ahLst/>
              <a:cxnLst>
                <a:cxn ang="0">
                  <a:pos x="T0" y="T1"/>
                </a:cxn>
                <a:cxn ang="0">
                  <a:pos x="T2" y="T3"/>
                </a:cxn>
                <a:cxn ang="0">
                  <a:pos x="T4" y="T5"/>
                </a:cxn>
                <a:cxn ang="0">
                  <a:pos x="T6" y="T7"/>
                </a:cxn>
              </a:cxnLst>
              <a:rect l="0" t="0" r="r" b="b"/>
              <a:pathLst>
                <a:path w="533" h="506">
                  <a:moveTo>
                    <a:pt x="14" y="437"/>
                  </a:moveTo>
                  <a:lnTo>
                    <a:pt x="0" y="0"/>
                  </a:lnTo>
                  <a:lnTo>
                    <a:pt x="533" y="506"/>
                  </a:lnTo>
                  <a:lnTo>
                    <a:pt x="14" y="437"/>
                  </a:lnTo>
                  <a:close/>
                </a:path>
              </a:pathLst>
            </a:custGeom>
            <a:solidFill>
              <a:srgbClr val="64C800"/>
            </a:solidFill>
            <a:ln w="9525">
              <a:solidFill>
                <a:srgbClr val="64C8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3946" y="1510"/>
              <a:ext cx="319" cy="1300"/>
            </a:xfrm>
            <a:custGeom>
              <a:avLst/>
              <a:gdLst>
                <a:gd name="T0" fmla="*/ 238 w 319"/>
                <a:gd name="T1" fmla="*/ 0 h 1300"/>
                <a:gd name="T2" fmla="*/ 319 w 319"/>
                <a:gd name="T3" fmla="*/ 1300 h 1300"/>
                <a:gd name="T4" fmla="*/ 0 w 319"/>
                <a:gd name="T5" fmla="*/ 681 h 1300"/>
                <a:gd name="T6" fmla="*/ 238 w 319"/>
                <a:gd name="T7" fmla="*/ 0 h 1300"/>
              </a:gdLst>
              <a:ahLst/>
              <a:cxnLst>
                <a:cxn ang="0">
                  <a:pos x="T0" y="T1"/>
                </a:cxn>
                <a:cxn ang="0">
                  <a:pos x="T2" y="T3"/>
                </a:cxn>
                <a:cxn ang="0">
                  <a:pos x="T4" y="T5"/>
                </a:cxn>
                <a:cxn ang="0">
                  <a:pos x="T6" y="T7"/>
                </a:cxn>
              </a:cxnLst>
              <a:rect l="0" t="0" r="r" b="b"/>
              <a:pathLst>
                <a:path w="319" h="1300">
                  <a:moveTo>
                    <a:pt x="238" y="0"/>
                  </a:moveTo>
                  <a:lnTo>
                    <a:pt x="319" y="1300"/>
                  </a:lnTo>
                  <a:lnTo>
                    <a:pt x="0" y="681"/>
                  </a:lnTo>
                  <a:lnTo>
                    <a:pt x="238" y="0"/>
                  </a:lnTo>
                  <a:close/>
                </a:path>
              </a:pathLst>
            </a:custGeom>
            <a:solidFill>
              <a:srgbClr val="64C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Group 23"/>
          <p:cNvGrpSpPr>
            <a:grpSpLocks noChangeAspect="1"/>
          </p:cNvGrpSpPr>
          <p:nvPr userDrawn="1"/>
        </p:nvGrpSpPr>
        <p:grpSpPr bwMode="auto">
          <a:xfrm rot="7410321">
            <a:off x="1219532" y="231085"/>
            <a:ext cx="348292" cy="531235"/>
            <a:chOff x="5705" y="1688"/>
            <a:chExt cx="1247" cy="1902"/>
          </a:xfrm>
        </p:grpSpPr>
        <p:sp>
          <p:nvSpPr>
            <p:cNvPr id="21" name="Freeform 24"/>
            <p:cNvSpPr>
              <a:spLocks/>
            </p:cNvSpPr>
            <p:nvPr/>
          </p:nvSpPr>
          <p:spPr bwMode="auto">
            <a:xfrm>
              <a:off x="5864" y="1688"/>
              <a:ext cx="1088" cy="1902"/>
            </a:xfrm>
            <a:custGeom>
              <a:avLst/>
              <a:gdLst>
                <a:gd name="T0" fmla="*/ 1088 w 1088"/>
                <a:gd name="T1" fmla="*/ 0 h 1902"/>
                <a:gd name="T2" fmla="*/ 874 w 1088"/>
                <a:gd name="T3" fmla="*/ 1902 h 1902"/>
                <a:gd name="T4" fmla="*/ 0 w 1088"/>
                <a:gd name="T5" fmla="*/ 624 h 1902"/>
                <a:gd name="T6" fmla="*/ 1088 w 1088"/>
                <a:gd name="T7" fmla="*/ 0 h 1902"/>
              </a:gdLst>
              <a:ahLst/>
              <a:cxnLst>
                <a:cxn ang="0">
                  <a:pos x="T0" y="T1"/>
                </a:cxn>
                <a:cxn ang="0">
                  <a:pos x="T2" y="T3"/>
                </a:cxn>
                <a:cxn ang="0">
                  <a:pos x="T4" y="T5"/>
                </a:cxn>
                <a:cxn ang="0">
                  <a:pos x="T6" y="T7"/>
                </a:cxn>
              </a:cxnLst>
              <a:rect l="0" t="0" r="r" b="b"/>
              <a:pathLst>
                <a:path w="1088" h="1902">
                  <a:moveTo>
                    <a:pt x="1088" y="0"/>
                  </a:moveTo>
                  <a:lnTo>
                    <a:pt x="874" y="1902"/>
                  </a:lnTo>
                  <a:lnTo>
                    <a:pt x="0" y="624"/>
                  </a:lnTo>
                  <a:lnTo>
                    <a:pt x="1088" y="0"/>
                  </a:lnTo>
                  <a:close/>
                </a:path>
              </a:pathLst>
            </a:custGeom>
            <a:solidFill>
              <a:srgbClr val="64C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5"/>
            <p:cNvSpPr>
              <a:spLocks/>
            </p:cNvSpPr>
            <p:nvPr/>
          </p:nvSpPr>
          <p:spPr bwMode="auto">
            <a:xfrm>
              <a:off x="5705" y="2312"/>
              <a:ext cx="1065" cy="1278"/>
            </a:xfrm>
            <a:custGeom>
              <a:avLst/>
              <a:gdLst>
                <a:gd name="T0" fmla="*/ 1026 w 1026"/>
                <a:gd name="T1" fmla="*/ 1278 h 1278"/>
                <a:gd name="T2" fmla="*/ 0 w 1026"/>
                <a:gd name="T3" fmla="*/ 616 h 1278"/>
                <a:gd name="T4" fmla="*/ 152 w 1026"/>
                <a:gd name="T5" fmla="*/ 0 h 1278"/>
                <a:gd name="T6" fmla="*/ 1026 w 1026"/>
                <a:gd name="T7" fmla="*/ 1278 h 1278"/>
              </a:gdLst>
              <a:ahLst/>
              <a:cxnLst>
                <a:cxn ang="0">
                  <a:pos x="T0" y="T1"/>
                </a:cxn>
                <a:cxn ang="0">
                  <a:pos x="T2" y="T3"/>
                </a:cxn>
                <a:cxn ang="0">
                  <a:pos x="T4" y="T5"/>
                </a:cxn>
                <a:cxn ang="0">
                  <a:pos x="T6" y="T7"/>
                </a:cxn>
              </a:cxnLst>
              <a:rect l="0" t="0" r="r" b="b"/>
              <a:pathLst>
                <a:path w="1026" h="1278">
                  <a:moveTo>
                    <a:pt x="1026" y="1278"/>
                  </a:moveTo>
                  <a:lnTo>
                    <a:pt x="0" y="616"/>
                  </a:lnTo>
                  <a:lnTo>
                    <a:pt x="152" y="0"/>
                  </a:lnTo>
                  <a:lnTo>
                    <a:pt x="1026" y="1278"/>
                  </a:lnTo>
                  <a:close/>
                </a:path>
              </a:pathLst>
            </a:custGeom>
            <a:solidFill>
              <a:srgbClr val="74E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5"/>
          <p:cNvSpPr>
            <a:spLocks/>
          </p:cNvSpPr>
          <p:nvPr userDrawn="1"/>
        </p:nvSpPr>
        <p:spPr bwMode="auto">
          <a:xfrm rot="4450732">
            <a:off x="1065198" y="862884"/>
            <a:ext cx="374718" cy="211379"/>
          </a:xfrm>
          <a:custGeom>
            <a:avLst/>
            <a:gdLst>
              <a:gd name="T0" fmla="*/ 351 w 351"/>
              <a:gd name="T1" fmla="*/ 0 h 198"/>
              <a:gd name="T2" fmla="*/ 282 w 351"/>
              <a:gd name="T3" fmla="*/ 198 h 198"/>
              <a:gd name="T4" fmla="*/ 0 w 351"/>
              <a:gd name="T5" fmla="*/ 65 h 198"/>
              <a:gd name="T6" fmla="*/ 351 w 351"/>
              <a:gd name="T7" fmla="*/ 0 h 198"/>
            </a:gdLst>
            <a:ahLst/>
            <a:cxnLst>
              <a:cxn ang="0">
                <a:pos x="T0" y="T1"/>
              </a:cxn>
              <a:cxn ang="0">
                <a:pos x="T2" y="T3"/>
              </a:cxn>
              <a:cxn ang="0">
                <a:pos x="T4" y="T5"/>
              </a:cxn>
              <a:cxn ang="0">
                <a:pos x="T6" y="T7"/>
              </a:cxn>
            </a:cxnLst>
            <a:rect l="0" t="0" r="r" b="b"/>
            <a:pathLst>
              <a:path w="351" h="198">
                <a:moveTo>
                  <a:pt x="351" y="0"/>
                </a:moveTo>
                <a:lnTo>
                  <a:pt x="282" y="198"/>
                </a:lnTo>
                <a:lnTo>
                  <a:pt x="0" y="65"/>
                </a:lnTo>
                <a:lnTo>
                  <a:pt x="351" y="0"/>
                </a:lnTo>
                <a:close/>
              </a:path>
            </a:pathLst>
          </a:custGeom>
          <a:solidFill>
            <a:srgbClr val="1BBD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标题 1"/>
          <p:cNvSpPr>
            <a:spLocks noGrp="1"/>
          </p:cNvSpPr>
          <p:nvPr>
            <p:ph type="title" hasCustomPrompt="1"/>
          </p:nvPr>
        </p:nvSpPr>
        <p:spPr>
          <a:xfrm>
            <a:off x="1769689" y="357587"/>
            <a:ext cx="8652622" cy="847254"/>
          </a:xfrm>
        </p:spPr>
        <p:txBody>
          <a:bodyPr>
            <a:normAutofit/>
          </a:bodyPr>
          <a:lstStyle>
            <a:lvl1pPr algn="l">
              <a:defRPr sz="3600">
                <a:solidFill>
                  <a:srgbClr val="1BBDD5"/>
                </a:solidFill>
              </a:defRPr>
            </a:lvl1pPr>
          </a:lstStyle>
          <a:p>
            <a:r>
              <a:rPr lang="zh-CN" altLang="en-US" dirty="0" smtClean="0"/>
              <a:t>木先生：</a:t>
            </a:r>
            <a:r>
              <a:rPr lang="en-US" altLang="zh-CN" dirty="0" smtClean="0"/>
              <a:t>PPT Never Sleeps</a:t>
            </a:r>
            <a:endParaRPr lang="zh-CN" altLang="en-US" dirty="0"/>
          </a:p>
        </p:txBody>
      </p:sp>
    </p:spTree>
    <p:extLst>
      <p:ext uri="{BB962C8B-B14F-4D97-AF65-F5344CB8AC3E}">
        <p14:creationId xmlns:p14="http://schemas.microsoft.com/office/powerpoint/2010/main" val="5451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grpSp>
        <p:nvGrpSpPr>
          <p:cNvPr id="6" name="Group 4"/>
          <p:cNvGrpSpPr>
            <a:grpSpLocks noChangeAspect="1"/>
          </p:cNvGrpSpPr>
          <p:nvPr userDrawn="1"/>
        </p:nvGrpSpPr>
        <p:grpSpPr bwMode="auto">
          <a:xfrm rot="5400000">
            <a:off x="11158739" y="5813780"/>
            <a:ext cx="537219" cy="612000"/>
            <a:chOff x="1473" y="1353"/>
            <a:chExt cx="977" cy="1113"/>
          </a:xfrm>
        </p:grpSpPr>
        <p:sp>
          <p:nvSpPr>
            <p:cNvPr id="7" name="Freeform 5"/>
            <p:cNvSpPr>
              <a:spLocks/>
            </p:cNvSpPr>
            <p:nvPr/>
          </p:nvSpPr>
          <p:spPr bwMode="auto">
            <a:xfrm>
              <a:off x="1989" y="1353"/>
              <a:ext cx="461" cy="559"/>
            </a:xfrm>
            <a:custGeom>
              <a:avLst/>
              <a:gdLst>
                <a:gd name="T0" fmla="*/ 461 w 461"/>
                <a:gd name="T1" fmla="*/ 407 h 559"/>
                <a:gd name="T2" fmla="*/ 0 w 461"/>
                <a:gd name="T3" fmla="*/ 0 h 559"/>
                <a:gd name="T4" fmla="*/ 150 w 461"/>
                <a:gd name="T5" fmla="*/ 559 h 559"/>
                <a:gd name="T6" fmla="*/ 461 w 461"/>
                <a:gd name="T7" fmla="*/ 407 h 559"/>
              </a:gdLst>
              <a:ahLst/>
              <a:cxnLst>
                <a:cxn ang="0">
                  <a:pos x="T0" y="T1"/>
                </a:cxn>
                <a:cxn ang="0">
                  <a:pos x="T2" y="T3"/>
                </a:cxn>
                <a:cxn ang="0">
                  <a:pos x="T4" y="T5"/>
                </a:cxn>
                <a:cxn ang="0">
                  <a:pos x="T6" y="T7"/>
                </a:cxn>
              </a:cxnLst>
              <a:rect l="0" t="0" r="r" b="b"/>
              <a:pathLst>
                <a:path w="461" h="559">
                  <a:moveTo>
                    <a:pt x="461" y="407"/>
                  </a:moveTo>
                  <a:lnTo>
                    <a:pt x="0" y="0"/>
                  </a:lnTo>
                  <a:lnTo>
                    <a:pt x="150" y="559"/>
                  </a:lnTo>
                  <a:lnTo>
                    <a:pt x="461" y="407"/>
                  </a:lnTo>
                  <a:close/>
                </a:path>
              </a:pathLst>
            </a:custGeom>
            <a:solidFill>
              <a:srgbClr val="33D0E5"/>
            </a:solidFill>
            <a:ln w="9525">
              <a:solidFill>
                <a:srgbClr val="33D0E5"/>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1473" y="1353"/>
              <a:ext cx="666" cy="559"/>
            </a:xfrm>
            <a:custGeom>
              <a:avLst/>
              <a:gdLst>
                <a:gd name="T0" fmla="*/ 516 w 666"/>
                <a:gd name="T1" fmla="*/ 0 h 559"/>
                <a:gd name="T2" fmla="*/ 0 w 666"/>
                <a:gd name="T3" fmla="*/ 388 h 559"/>
                <a:gd name="T4" fmla="*/ 666 w 666"/>
                <a:gd name="T5" fmla="*/ 559 h 559"/>
                <a:gd name="T6" fmla="*/ 516 w 666"/>
                <a:gd name="T7" fmla="*/ 0 h 559"/>
              </a:gdLst>
              <a:ahLst/>
              <a:cxnLst>
                <a:cxn ang="0">
                  <a:pos x="T0" y="T1"/>
                </a:cxn>
                <a:cxn ang="0">
                  <a:pos x="T2" y="T3"/>
                </a:cxn>
                <a:cxn ang="0">
                  <a:pos x="T4" y="T5"/>
                </a:cxn>
                <a:cxn ang="0">
                  <a:pos x="T6" y="T7"/>
                </a:cxn>
              </a:cxnLst>
              <a:rect l="0" t="0" r="r" b="b"/>
              <a:pathLst>
                <a:path w="666" h="559">
                  <a:moveTo>
                    <a:pt x="516" y="0"/>
                  </a:moveTo>
                  <a:lnTo>
                    <a:pt x="0" y="388"/>
                  </a:lnTo>
                  <a:lnTo>
                    <a:pt x="666" y="559"/>
                  </a:lnTo>
                  <a:lnTo>
                    <a:pt x="516" y="0"/>
                  </a:lnTo>
                  <a:close/>
                </a:path>
              </a:pathLst>
            </a:custGeom>
            <a:solidFill>
              <a:srgbClr val="1BBDD5"/>
            </a:solidFill>
            <a:ln w="9525">
              <a:solidFill>
                <a:srgbClr val="1BBDD5"/>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822" y="1760"/>
              <a:ext cx="628" cy="706"/>
            </a:xfrm>
            <a:custGeom>
              <a:avLst/>
              <a:gdLst>
                <a:gd name="T0" fmla="*/ 628 w 628"/>
                <a:gd name="T1" fmla="*/ 0 h 706"/>
                <a:gd name="T2" fmla="*/ 0 w 628"/>
                <a:gd name="T3" fmla="*/ 706 h 706"/>
                <a:gd name="T4" fmla="*/ 317 w 628"/>
                <a:gd name="T5" fmla="*/ 152 h 706"/>
                <a:gd name="T6" fmla="*/ 628 w 628"/>
                <a:gd name="T7" fmla="*/ 0 h 706"/>
              </a:gdLst>
              <a:ahLst/>
              <a:cxnLst>
                <a:cxn ang="0">
                  <a:pos x="T0" y="T1"/>
                </a:cxn>
                <a:cxn ang="0">
                  <a:pos x="T2" y="T3"/>
                </a:cxn>
                <a:cxn ang="0">
                  <a:pos x="T4" y="T5"/>
                </a:cxn>
                <a:cxn ang="0">
                  <a:pos x="T6" y="T7"/>
                </a:cxn>
              </a:cxnLst>
              <a:rect l="0" t="0" r="r" b="b"/>
              <a:pathLst>
                <a:path w="628" h="706">
                  <a:moveTo>
                    <a:pt x="628" y="0"/>
                  </a:moveTo>
                  <a:lnTo>
                    <a:pt x="0" y="706"/>
                  </a:lnTo>
                  <a:lnTo>
                    <a:pt x="317" y="152"/>
                  </a:lnTo>
                  <a:lnTo>
                    <a:pt x="628" y="0"/>
                  </a:lnTo>
                  <a:close/>
                </a:path>
              </a:pathLst>
            </a:custGeom>
            <a:solidFill>
              <a:srgbClr val="1BBDD5"/>
            </a:solidFill>
            <a:ln w="9525">
              <a:solidFill>
                <a:srgbClr val="1BBDD5"/>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1473" y="1741"/>
              <a:ext cx="666" cy="725"/>
            </a:xfrm>
            <a:custGeom>
              <a:avLst/>
              <a:gdLst>
                <a:gd name="T0" fmla="*/ 0 w 666"/>
                <a:gd name="T1" fmla="*/ 0 h 725"/>
                <a:gd name="T2" fmla="*/ 349 w 666"/>
                <a:gd name="T3" fmla="*/ 725 h 725"/>
                <a:gd name="T4" fmla="*/ 666 w 666"/>
                <a:gd name="T5" fmla="*/ 171 h 725"/>
                <a:gd name="T6" fmla="*/ 0 w 666"/>
                <a:gd name="T7" fmla="*/ 0 h 725"/>
              </a:gdLst>
              <a:ahLst/>
              <a:cxnLst>
                <a:cxn ang="0">
                  <a:pos x="T0" y="T1"/>
                </a:cxn>
                <a:cxn ang="0">
                  <a:pos x="T2" y="T3"/>
                </a:cxn>
                <a:cxn ang="0">
                  <a:pos x="T4" y="T5"/>
                </a:cxn>
                <a:cxn ang="0">
                  <a:pos x="T6" y="T7"/>
                </a:cxn>
              </a:cxnLst>
              <a:rect l="0" t="0" r="r" b="b"/>
              <a:pathLst>
                <a:path w="666" h="725">
                  <a:moveTo>
                    <a:pt x="0" y="0"/>
                  </a:moveTo>
                  <a:lnTo>
                    <a:pt x="349" y="725"/>
                  </a:lnTo>
                  <a:lnTo>
                    <a:pt x="666" y="171"/>
                  </a:lnTo>
                  <a:lnTo>
                    <a:pt x="0" y="0"/>
                  </a:lnTo>
                  <a:close/>
                </a:path>
              </a:pathLst>
            </a:custGeom>
            <a:solidFill>
              <a:srgbClr val="33D0E5"/>
            </a:solidFill>
            <a:ln w="9525">
              <a:solidFill>
                <a:srgbClr val="33D0E5"/>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30"/>
          <p:cNvSpPr>
            <a:spLocks/>
          </p:cNvSpPr>
          <p:nvPr userDrawn="1"/>
        </p:nvSpPr>
        <p:spPr bwMode="auto">
          <a:xfrm rot="19907933">
            <a:off x="299914" y="768801"/>
            <a:ext cx="309402" cy="315185"/>
          </a:xfrm>
          <a:custGeom>
            <a:avLst/>
            <a:gdLst>
              <a:gd name="T0" fmla="*/ 321 w 321"/>
              <a:gd name="T1" fmla="*/ 251 h 327"/>
              <a:gd name="T2" fmla="*/ 0 w 321"/>
              <a:gd name="T3" fmla="*/ 327 h 327"/>
              <a:gd name="T4" fmla="*/ 93 w 321"/>
              <a:gd name="T5" fmla="*/ 0 h 327"/>
              <a:gd name="T6" fmla="*/ 321 w 321"/>
              <a:gd name="T7" fmla="*/ 251 h 327"/>
            </a:gdLst>
            <a:ahLst/>
            <a:cxnLst>
              <a:cxn ang="0">
                <a:pos x="T0" y="T1"/>
              </a:cxn>
              <a:cxn ang="0">
                <a:pos x="T2" y="T3"/>
              </a:cxn>
              <a:cxn ang="0">
                <a:pos x="T4" y="T5"/>
              </a:cxn>
              <a:cxn ang="0">
                <a:pos x="T6" y="T7"/>
              </a:cxn>
            </a:cxnLst>
            <a:rect l="0" t="0" r="r" b="b"/>
            <a:pathLst>
              <a:path w="321" h="327">
                <a:moveTo>
                  <a:pt x="321" y="251"/>
                </a:moveTo>
                <a:lnTo>
                  <a:pt x="0" y="327"/>
                </a:lnTo>
                <a:lnTo>
                  <a:pt x="93" y="0"/>
                </a:lnTo>
                <a:lnTo>
                  <a:pt x="321" y="251"/>
                </a:lnTo>
                <a:close/>
              </a:path>
            </a:pathLst>
          </a:custGeom>
          <a:solidFill>
            <a:srgbClr val="33D0E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2" name="Group 10"/>
          <p:cNvGrpSpPr>
            <a:grpSpLocks noChangeAspect="1"/>
          </p:cNvGrpSpPr>
          <p:nvPr userDrawn="1"/>
        </p:nvGrpSpPr>
        <p:grpSpPr bwMode="auto">
          <a:xfrm rot="6861974">
            <a:off x="1036678" y="434412"/>
            <a:ext cx="487349" cy="573944"/>
            <a:chOff x="3477" y="1734"/>
            <a:chExt cx="726" cy="855"/>
          </a:xfrm>
        </p:grpSpPr>
        <p:sp>
          <p:nvSpPr>
            <p:cNvPr id="13" name="Freeform 11"/>
            <p:cNvSpPr>
              <a:spLocks/>
            </p:cNvSpPr>
            <p:nvPr/>
          </p:nvSpPr>
          <p:spPr bwMode="auto">
            <a:xfrm>
              <a:off x="3477" y="1734"/>
              <a:ext cx="726" cy="557"/>
            </a:xfrm>
            <a:custGeom>
              <a:avLst/>
              <a:gdLst>
                <a:gd name="T0" fmla="*/ 191 w 726"/>
                <a:gd name="T1" fmla="*/ 557 h 557"/>
                <a:gd name="T2" fmla="*/ 0 w 726"/>
                <a:gd name="T3" fmla="*/ 0 h 557"/>
                <a:gd name="T4" fmla="*/ 726 w 726"/>
                <a:gd name="T5" fmla="*/ 297 h 557"/>
                <a:gd name="T6" fmla="*/ 191 w 726"/>
                <a:gd name="T7" fmla="*/ 557 h 557"/>
              </a:gdLst>
              <a:ahLst/>
              <a:cxnLst>
                <a:cxn ang="0">
                  <a:pos x="T0" y="T1"/>
                </a:cxn>
                <a:cxn ang="0">
                  <a:pos x="T2" y="T3"/>
                </a:cxn>
                <a:cxn ang="0">
                  <a:pos x="T4" y="T5"/>
                </a:cxn>
                <a:cxn ang="0">
                  <a:pos x="T6" y="T7"/>
                </a:cxn>
              </a:cxnLst>
              <a:rect l="0" t="0" r="r" b="b"/>
              <a:pathLst>
                <a:path w="726" h="557">
                  <a:moveTo>
                    <a:pt x="191" y="557"/>
                  </a:moveTo>
                  <a:lnTo>
                    <a:pt x="0" y="0"/>
                  </a:lnTo>
                  <a:lnTo>
                    <a:pt x="726" y="297"/>
                  </a:lnTo>
                  <a:lnTo>
                    <a:pt x="191" y="557"/>
                  </a:lnTo>
                  <a:close/>
                </a:path>
              </a:pathLst>
            </a:custGeom>
            <a:solidFill>
              <a:srgbClr val="69D200"/>
            </a:solidFill>
            <a:ln w="9525">
              <a:solidFill>
                <a:srgbClr val="69D2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3477" y="1734"/>
              <a:ext cx="191" cy="855"/>
            </a:xfrm>
            <a:custGeom>
              <a:avLst/>
              <a:gdLst>
                <a:gd name="T0" fmla="*/ 0 w 191"/>
                <a:gd name="T1" fmla="*/ 0 h 855"/>
                <a:gd name="T2" fmla="*/ 60 w 191"/>
                <a:gd name="T3" fmla="*/ 855 h 855"/>
                <a:gd name="T4" fmla="*/ 191 w 191"/>
                <a:gd name="T5" fmla="*/ 557 h 855"/>
                <a:gd name="T6" fmla="*/ 0 w 191"/>
                <a:gd name="T7" fmla="*/ 0 h 855"/>
              </a:gdLst>
              <a:ahLst/>
              <a:cxnLst>
                <a:cxn ang="0">
                  <a:pos x="T0" y="T1"/>
                </a:cxn>
                <a:cxn ang="0">
                  <a:pos x="T2" y="T3"/>
                </a:cxn>
                <a:cxn ang="0">
                  <a:pos x="T4" y="T5"/>
                </a:cxn>
                <a:cxn ang="0">
                  <a:pos x="T6" y="T7"/>
                </a:cxn>
              </a:cxnLst>
              <a:rect l="0" t="0" r="r" b="b"/>
              <a:pathLst>
                <a:path w="191" h="855">
                  <a:moveTo>
                    <a:pt x="0" y="0"/>
                  </a:moveTo>
                  <a:lnTo>
                    <a:pt x="60" y="855"/>
                  </a:lnTo>
                  <a:lnTo>
                    <a:pt x="191" y="557"/>
                  </a:lnTo>
                  <a:lnTo>
                    <a:pt x="0" y="0"/>
                  </a:lnTo>
                  <a:close/>
                </a:path>
              </a:pathLst>
            </a:custGeom>
            <a:solidFill>
              <a:srgbClr val="5AB400"/>
            </a:solidFill>
            <a:ln w="9525">
              <a:solidFill>
                <a:srgbClr val="5AB400"/>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3537" y="2031"/>
              <a:ext cx="666" cy="558"/>
            </a:xfrm>
            <a:custGeom>
              <a:avLst/>
              <a:gdLst>
                <a:gd name="T0" fmla="*/ 0 w 666"/>
                <a:gd name="T1" fmla="*/ 558 h 558"/>
                <a:gd name="T2" fmla="*/ 666 w 666"/>
                <a:gd name="T3" fmla="*/ 0 h 558"/>
                <a:gd name="T4" fmla="*/ 131 w 666"/>
                <a:gd name="T5" fmla="*/ 260 h 558"/>
                <a:gd name="T6" fmla="*/ 0 w 666"/>
                <a:gd name="T7" fmla="*/ 558 h 558"/>
              </a:gdLst>
              <a:ahLst/>
              <a:cxnLst>
                <a:cxn ang="0">
                  <a:pos x="T0" y="T1"/>
                </a:cxn>
                <a:cxn ang="0">
                  <a:pos x="T2" y="T3"/>
                </a:cxn>
                <a:cxn ang="0">
                  <a:pos x="T4" y="T5"/>
                </a:cxn>
                <a:cxn ang="0">
                  <a:pos x="T6" y="T7"/>
                </a:cxn>
              </a:cxnLst>
              <a:rect l="0" t="0" r="r" b="b"/>
              <a:pathLst>
                <a:path w="666" h="558">
                  <a:moveTo>
                    <a:pt x="0" y="558"/>
                  </a:moveTo>
                  <a:lnTo>
                    <a:pt x="666" y="0"/>
                  </a:lnTo>
                  <a:lnTo>
                    <a:pt x="131" y="260"/>
                  </a:lnTo>
                  <a:lnTo>
                    <a:pt x="0" y="558"/>
                  </a:lnTo>
                  <a:close/>
                </a:path>
              </a:pathLst>
            </a:custGeom>
            <a:solidFill>
              <a:srgbClr val="74E800"/>
            </a:solidFill>
            <a:ln w="9525">
              <a:solidFill>
                <a:srgbClr val="72E502"/>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5"/>
          <p:cNvSpPr>
            <a:spLocks/>
          </p:cNvSpPr>
          <p:nvPr userDrawn="1"/>
        </p:nvSpPr>
        <p:spPr bwMode="auto">
          <a:xfrm rot="3551135">
            <a:off x="11753121" y="6314099"/>
            <a:ext cx="263228" cy="239214"/>
          </a:xfrm>
          <a:custGeom>
            <a:avLst/>
            <a:gdLst>
              <a:gd name="T0" fmla="*/ 0 w 285"/>
              <a:gd name="T1" fmla="*/ 259 h 259"/>
              <a:gd name="T2" fmla="*/ 150 w 285"/>
              <a:gd name="T3" fmla="*/ 0 h 259"/>
              <a:gd name="T4" fmla="*/ 285 w 285"/>
              <a:gd name="T5" fmla="*/ 249 h 259"/>
              <a:gd name="T6" fmla="*/ 0 w 285"/>
              <a:gd name="T7" fmla="*/ 259 h 259"/>
            </a:gdLst>
            <a:ahLst/>
            <a:cxnLst>
              <a:cxn ang="0">
                <a:pos x="T0" y="T1"/>
              </a:cxn>
              <a:cxn ang="0">
                <a:pos x="T2" y="T3"/>
              </a:cxn>
              <a:cxn ang="0">
                <a:pos x="T4" y="T5"/>
              </a:cxn>
              <a:cxn ang="0">
                <a:pos x="T6" y="T7"/>
              </a:cxn>
            </a:cxnLst>
            <a:rect l="0" t="0" r="r" b="b"/>
            <a:pathLst>
              <a:path w="285" h="259">
                <a:moveTo>
                  <a:pt x="0" y="259"/>
                </a:moveTo>
                <a:lnTo>
                  <a:pt x="150" y="0"/>
                </a:lnTo>
                <a:lnTo>
                  <a:pt x="285" y="249"/>
                </a:lnTo>
                <a:lnTo>
                  <a:pt x="0" y="259"/>
                </a:lnTo>
                <a:close/>
              </a:path>
            </a:pathLst>
          </a:custGeom>
          <a:solidFill>
            <a:srgbClr val="1BBDD5"/>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7" name="Group 55"/>
          <p:cNvGrpSpPr>
            <a:grpSpLocks noChangeAspect="1"/>
          </p:cNvGrpSpPr>
          <p:nvPr userDrawn="1"/>
        </p:nvGrpSpPr>
        <p:grpSpPr bwMode="auto">
          <a:xfrm rot="648819">
            <a:off x="268495" y="219207"/>
            <a:ext cx="892781" cy="726031"/>
            <a:chOff x="506" y="708"/>
            <a:chExt cx="862" cy="701"/>
          </a:xfrm>
        </p:grpSpPr>
        <p:sp>
          <p:nvSpPr>
            <p:cNvPr id="18" name="Freeform 56"/>
            <p:cNvSpPr>
              <a:spLocks/>
            </p:cNvSpPr>
            <p:nvPr/>
          </p:nvSpPr>
          <p:spPr bwMode="auto">
            <a:xfrm>
              <a:off x="854" y="708"/>
              <a:ext cx="514" cy="701"/>
            </a:xfrm>
            <a:custGeom>
              <a:avLst/>
              <a:gdLst>
                <a:gd name="T0" fmla="*/ 514 w 514"/>
                <a:gd name="T1" fmla="*/ 701 h 701"/>
                <a:gd name="T2" fmla="*/ 125 w 514"/>
                <a:gd name="T3" fmla="*/ 0 h 701"/>
                <a:gd name="T4" fmla="*/ 0 w 514"/>
                <a:gd name="T5" fmla="*/ 123 h 701"/>
                <a:gd name="T6" fmla="*/ 514 w 514"/>
                <a:gd name="T7" fmla="*/ 701 h 701"/>
              </a:gdLst>
              <a:ahLst/>
              <a:cxnLst>
                <a:cxn ang="0">
                  <a:pos x="T0" y="T1"/>
                </a:cxn>
                <a:cxn ang="0">
                  <a:pos x="T2" y="T3"/>
                </a:cxn>
                <a:cxn ang="0">
                  <a:pos x="T4" y="T5"/>
                </a:cxn>
                <a:cxn ang="0">
                  <a:pos x="T6" y="T7"/>
                </a:cxn>
              </a:cxnLst>
              <a:rect l="0" t="0" r="r" b="b"/>
              <a:pathLst>
                <a:path w="514" h="701">
                  <a:moveTo>
                    <a:pt x="514" y="701"/>
                  </a:moveTo>
                  <a:lnTo>
                    <a:pt x="125" y="0"/>
                  </a:lnTo>
                  <a:lnTo>
                    <a:pt x="0" y="123"/>
                  </a:lnTo>
                  <a:lnTo>
                    <a:pt x="514" y="701"/>
                  </a:lnTo>
                  <a:close/>
                </a:path>
              </a:pathLst>
            </a:custGeom>
            <a:solidFill>
              <a:srgbClr val="33D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7"/>
            <p:cNvSpPr>
              <a:spLocks/>
            </p:cNvSpPr>
            <p:nvPr/>
          </p:nvSpPr>
          <p:spPr bwMode="auto">
            <a:xfrm>
              <a:off x="506" y="822"/>
              <a:ext cx="862" cy="578"/>
            </a:xfrm>
            <a:custGeom>
              <a:avLst/>
              <a:gdLst>
                <a:gd name="T0" fmla="*/ 862 w 862"/>
                <a:gd name="T1" fmla="*/ 578 h 578"/>
                <a:gd name="T2" fmla="*/ 0 w 862"/>
                <a:gd name="T3" fmla="*/ 52 h 578"/>
                <a:gd name="T4" fmla="*/ 348 w 862"/>
                <a:gd name="T5" fmla="*/ 0 h 578"/>
                <a:gd name="T6" fmla="*/ 862 w 862"/>
                <a:gd name="T7" fmla="*/ 578 h 578"/>
              </a:gdLst>
              <a:ahLst/>
              <a:cxnLst>
                <a:cxn ang="0">
                  <a:pos x="T0" y="T1"/>
                </a:cxn>
                <a:cxn ang="0">
                  <a:pos x="T2" y="T3"/>
                </a:cxn>
                <a:cxn ang="0">
                  <a:pos x="T4" y="T5"/>
                </a:cxn>
                <a:cxn ang="0">
                  <a:pos x="T6" y="T7"/>
                </a:cxn>
              </a:cxnLst>
              <a:rect l="0" t="0" r="r" b="b"/>
              <a:pathLst>
                <a:path w="862" h="578">
                  <a:moveTo>
                    <a:pt x="862" y="578"/>
                  </a:moveTo>
                  <a:lnTo>
                    <a:pt x="0" y="52"/>
                  </a:lnTo>
                  <a:lnTo>
                    <a:pt x="348" y="0"/>
                  </a:lnTo>
                  <a:lnTo>
                    <a:pt x="862" y="578"/>
                  </a:lnTo>
                  <a:close/>
                </a:path>
              </a:pathLst>
            </a:custGeom>
            <a:solidFill>
              <a:srgbClr val="1BBD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8"/>
            <p:cNvSpPr>
              <a:spLocks/>
            </p:cNvSpPr>
            <p:nvPr/>
          </p:nvSpPr>
          <p:spPr bwMode="auto">
            <a:xfrm>
              <a:off x="506" y="708"/>
              <a:ext cx="471" cy="181"/>
            </a:xfrm>
            <a:custGeom>
              <a:avLst/>
              <a:gdLst>
                <a:gd name="T0" fmla="*/ 473 w 473"/>
                <a:gd name="T1" fmla="*/ 0 h 175"/>
                <a:gd name="T2" fmla="*/ 0 w 473"/>
                <a:gd name="T3" fmla="*/ 175 h 175"/>
                <a:gd name="T4" fmla="*/ 348 w 473"/>
                <a:gd name="T5" fmla="*/ 123 h 175"/>
                <a:gd name="T6" fmla="*/ 473 w 473"/>
                <a:gd name="T7" fmla="*/ 0 h 175"/>
              </a:gdLst>
              <a:ahLst/>
              <a:cxnLst>
                <a:cxn ang="0">
                  <a:pos x="T0" y="T1"/>
                </a:cxn>
                <a:cxn ang="0">
                  <a:pos x="T2" y="T3"/>
                </a:cxn>
                <a:cxn ang="0">
                  <a:pos x="T4" y="T5"/>
                </a:cxn>
                <a:cxn ang="0">
                  <a:pos x="T6" y="T7"/>
                </a:cxn>
              </a:cxnLst>
              <a:rect l="0" t="0" r="r" b="b"/>
              <a:pathLst>
                <a:path w="473" h="175">
                  <a:moveTo>
                    <a:pt x="473" y="0"/>
                  </a:moveTo>
                  <a:lnTo>
                    <a:pt x="0" y="175"/>
                  </a:lnTo>
                  <a:lnTo>
                    <a:pt x="348" y="123"/>
                  </a:lnTo>
                  <a:lnTo>
                    <a:pt x="473" y="0"/>
                  </a:lnTo>
                  <a:close/>
                </a:path>
              </a:pathLst>
            </a:custGeom>
            <a:solidFill>
              <a:srgbClr val="169F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23"/>
          <p:cNvSpPr>
            <a:spLocks noChangeAspect="1"/>
          </p:cNvSpPr>
          <p:nvPr userDrawn="1"/>
        </p:nvSpPr>
        <p:spPr bwMode="auto">
          <a:xfrm rot="11610747">
            <a:off x="11106116" y="6391326"/>
            <a:ext cx="187675" cy="324000"/>
          </a:xfrm>
          <a:custGeom>
            <a:avLst/>
            <a:gdLst>
              <a:gd name="T0" fmla="*/ 307 w 307"/>
              <a:gd name="T1" fmla="*/ 0 h 530"/>
              <a:gd name="T2" fmla="*/ 247 w 307"/>
              <a:gd name="T3" fmla="*/ 530 h 530"/>
              <a:gd name="T4" fmla="*/ 0 w 307"/>
              <a:gd name="T5" fmla="*/ 173 h 530"/>
              <a:gd name="T6" fmla="*/ 307 w 307"/>
              <a:gd name="T7" fmla="*/ 0 h 530"/>
            </a:gdLst>
            <a:ahLst/>
            <a:cxnLst>
              <a:cxn ang="0">
                <a:pos x="T0" y="T1"/>
              </a:cxn>
              <a:cxn ang="0">
                <a:pos x="T2" y="T3"/>
              </a:cxn>
              <a:cxn ang="0">
                <a:pos x="T4" y="T5"/>
              </a:cxn>
              <a:cxn ang="0">
                <a:pos x="T6" y="T7"/>
              </a:cxn>
            </a:cxnLst>
            <a:rect l="0" t="0" r="r" b="b"/>
            <a:pathLst>
              <a:path w="307" h="530">
                <a:moveTo>
                  <a:pt x="307" y="0"/>
                </a:moveTo>
                <a:lnTo>
                  <a:pt x="247" y="530"/>
                </a:lnTo>
                <a:lnTo>
                  <a:pt x="0" y="173"/>
                </a:lnTo>
                <a:lnTo>
                  <a:pt x="307" y="0"/>
                </a:lnTo>
                <a:close/>
              </a:path>
            </a:pathLst>
          </a:custGeom>
          <a:solidFill>
            <a:srgbClr val="74E8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标题 1"/>
          <p:cNvSpPr>
            <a:spLocks noGrp="1"/>
          </p:cNvSpPr>
          <p:nvPr>
            <p:ph type="title" hasCustomPrompt="1"/>
          </p:nvPr>
        </p:nvSpPr>
        <p:spPr>
          <a:xfrm>
            <a:off x="1769689" y="357587"/>
            <a:ext cx="8652622" cy="847254"/>
          </a:xfrm>
        </p:spPr>
        <p:txBody>
          <a:bodyPr>
            <a:normAutofit/>
          </a:bodyPr>
          <a:lstStyle>
            <a:lvl1pPr algn="l">
              <a:defRPr sz="3600">
                <a:solidFill>
                  <a:srgbClr val="64C800"/>
                </a:solidFill>
              </a:defRPr>
            </a:lvl1pPr>
          </a:lstStyle>
          <a:p>
            <a:r>
              <a:rPr lang="zh-CN" altLang="en-US" dirty="0" smtClean="0"/>
              <a:t>木先生：</a:t>
            </a:r>
            <a:r>
              <a:rPr lang="en-US" altLang="zh-CN" dirty="0" smtClean="0"/>
              <a:t>PPT Never Sleeps</a:t>
            </a:r>
            <a:endParaRPr lang="zh-CN" altLang="en-US" dirty="0"/>
          </a:p>
        </p:txBody>
      </p:sp>
    </p:spTree>
    <p:extLst>
      <p:ext uri="{BB962C8B-B14F-4D97-AF65-F5344CB8AC3E}">
        <p14:creationId xmlns:p14="http://schemas.microsoft.com/office/powerpoint/2010/main" val="391243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283965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35598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木先生iPP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345762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木先生iPP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lgn="ctr">
              <a:defRPr/>
            </a:lvl1pPr>
          </a:lstStyle>
          <a:p>
            <a:r>
              <a:rPr lang="zh-CN" altLang="en-US" dirty="0" smtClean="0"/>
              <a:t>木先生：</a:t>
            </a:r>
            <a:r>
              <a:rPr lang="en-US" altLang="zh-CN" dirty="0" smtClean="0"/>
              <a:t>PPT Never Sleeps</a:t>
            </a:r>
            <a:r>
              <a:rPr lang="zh-CN" altLang="en-US" dirty="0" smtClean="0"/>
              <a:t>！</a:t>
            </a:r>
            <a:endParaRPr lang="zh-CN" altLang="en-US" dirty="0"/>
          </a:p>
        </p:txBody>
      </p:sp>
      <p:sp>
        <p:nvSpPr>
          <p:cNvPr id="3" name="日期占位符 2"/>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00836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8_木先生iPPT">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r>
              <a:rPr lang="zh-CN" altLang="en-US" dirty="0" smtClean="0"/>
              <a:t>欢迎关注木先生</a:t>
            </a:r>
            <a:r>
              <a:rPr lang="en-US" altLang="zh-CN" dirty="0" err="1" smtClean="0"/>
              <a:t>iPPT</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微信公众号：</a:t>
            </a:r>
            <a:r>
              <a:rPr lang="en-US" altLang="zh-CN" dirty="0" err="1" smtClean="0"/>
              <a:t>muippt</a:t>
            </a:r>
            <a:endParaRPr lang="zh-CN" altLang="en-US" dirty="0"/>
          </a:p>
        </p:txBody>
      </p:sp>
      <p:sp>
        <p:nvSpPr>
          <p:cNvPr id="4" name="日期占位符 3"/>
          <p:cNvSpPr>
            <a:spLocks noGrp="1"/>
          </p:cNvSpPr>
          <p:nvPr>
            <p:ph type="dt" sz="half" idx="10"/>
          </p:nvPr>
        </p:nvSpPr>
        <p:spPr/>
        <p:txBody>
          <a:bodyPr/>
          <a:lstStyle/>
          <a:p>
            <a:fld id="{B5109C5D-AE36-5843-A6DC-F3A19CF0B356}" type="datetimeFigureOut">
              <a:rPr kumimoji="1" lang="zh-CN" altLang="en-US" smtClean="0"/>
              <a:t>2016/8/3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56937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1"/>
          <a:srcRect l="923" t="923" r="539" b="539"/>
          <a:stretch/>
        </p:blipFill>
        <p:spPr>
          <a:xfrm>
            <a:off x="0" y="0"/>
            <a:ext cx="12192000" cy="6869374"/>
          </a:xfrm>
          <a:prstGeom prst="rect">
            <a:avLst/>
          </a:prstGeom>
          <a:blipFill>
            <a:blip r:embed="rId12"/>
            <a:stretch>
              <a:fillRect/>
            </a:stretch>
          </a:blipFill>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09C5D-AE36-5843-A6DC-F3A19CF0B356}" type="datetimeFigureOut">
              <a:rPr kumimoji="1" lang="zh-CN" altLang="en-US" smtClean="0"/>
              <a:t>2016/8/3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2E312C-0221-2B4D-9917-4FF9209C4E0E}" type="slidenum">
              <a:rPr kumimoji="1" lang="zh-CN" altLang="en-US" smtClean="0"/>
              <a:t>‹#›</a:t>
            </a:fld>
            <a:endParaRPr kumimoji="1" lang="zh-CN" altLang="en-US"/>
          </a:p>
        </p:txBody>
      </p:sp>
    </p:spTree>
    <p:extLst>
      <p:ext uri="{BB962C8B-B14F-4D97-AF65-F5344CB8AC3E}">
        <p14:creationId xmlns:p14="http://schemas.microsoft.com/office/powerpoint/2010/main" val="1296064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71842" y="1972613"/>
            <a:ext cx="860771" cy="860771"/>
            <a:chOff x="2269533" y="2000748"/>
            <a:chExt cx="860771" cy="860771"/>
          </a:xfrm>
        </p:grpSpPr>
        <p:sp>
          <p:nvSpPr>
            <p:cNvPr id="60" name="椭圆 59"/>
            <p:cNvSpPr/>
            <p:nvPr/>
          </p:nvSpPr>
          <p:spPr bwMode="auto">
            <a:xfrm>
              <a:off x="2269533" y="2000748"/>
              <a:ext cx="860771" cy="860771"/>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61" name="KSO_Shape"/>
            <p:cNvSpPr>
              <a:spLocks/>
            </p:cNvSpPr>
            <p:nvPr/>
          </p:nvSpPr>
          <p:spPr bwMode="auto">
            <a:xfrm>
              <a:off x="2470193" y="2201408"/>
              <a:ext cx="459451" cy="459451"/>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5" name="椭圆 4"/>
          <p:cNvSpPr/>
          <p:nvPr/>
        </p:nvSpPr>
        <p:spPr bwMode="auto">
          <a:xfrm>
            <a:off x="3646268" y="4199347"/>
            <a:ext cx="429735" cy="429735"/>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7" name="椭圆 6"/>
          <p:cNvSpPr/>
          <p:nvPr/>
        </p:nvSpPr>
        <p:spPr bwMode="auto">
          <a:xfrm>
            <a:off x="2917845" y="3539546"/>
            <a:ext cx="261209" cy="261209"/>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 name="椭圆 9"/>
          <p:cNvSpPr/>
          <p:nvPr/>
        </p:nvSpPr>
        <p:spPr bwMode="auto">
          <a:xfrm>
            <a:off x="4147818" y="3829291"/>
            <a:ext cx="202309" cy="202309"/>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1" name="椭圆 10"/>
          <p:cNvSpPr/>
          <p:nvPr/>
        </p:nvSpPr>
        <p:spPr bwMode="auto">
          <a:xfrm>
            <a:off x="2652199" y="4281397"/>
            <a:ext cx="485118" cy="485118"/>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2" name="椭圆 11"/>
          <p:cNvSpPr/>
          <p:nvPr/>
        </p:nvSpPr>
        <p:spPr bwMode="auto">
          <a:xfrm>
            <a:off x="3184344" y="4549118"/>
            <a:ext cx="202309" cy="20230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5" name="木先生"/>
          <p:cNvSpPr/>
          <p:nvPr/>
        </p:nvSpPr>
        <p:spPr bwMode="auto">
          <a:xfrm>
            <a:off x="4004460" y="1320232"/>
            <a:ext cx="202309" cy="20230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7" name="木先生"/>
          <p:cNvSpPr/>
          <p:nvPr/>
        </p:nvSpPr>
        <p:spPr bwMode="auto">
          <a:xfrm>
            <a:off x="1804038" y="1866285"/>
            <a:ext cx="334701" cy="334701"/>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8" name="木先生"/>
          <p:cNvSpPr/>
          <p:nvPr/>
        </p:nvSpPr>
        <p:spPr bwMode="auto">
          <a:xfrm>
            <a:off x="2729608" y="1665703"/>
            <a:ext cx="532323" cy="532323"/>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9" name="木先生"/>
          <p:cNvSpPr>
            <a:spLocks noEditPoints="1"/>
          </p:cNvSpPr>
          <p:nvPr/>
        </p:nvSpPr>
        <p:spPr bwMode="auto">
          <a:xfrm>
            <a:off x="2652199" y="4823266"/>
            <a:ext cx="1186961" cy="938557"/>
          </a:xfrm>
          <a:custGeom>
            <a:avLst/>
            <a:gdLst>
              <a:gd name="T0" fmla="*/ 545 w 561"/>
              <a:gd name="T1" fmla="*/ 99 h 444"/>
              <a:gd name="T2" fmla="*/ 561 w 561"/>
              <a:gd name="T3" fmla="*/ 57 h 444"/>
              <a:gd name="T4" fmla="*/ 512 w 561"/>
              <a:gd name="T5" fmla="*/ 0 h 444"/>
              <a:gd name="T6" fmla="*/ 48 w 561"/>
              <a:gd name="T7" fmla="*/ 0 h 444"/>
              <a:gd name="T8" fmla="*/ 0 w 561"/>
              <a:gd name="T9" fmla="*/ 57 h 444"/>
              <a:gd name="T10" fmla="*/ 16 w 561"/>
              <a:gd name="T11" fmla="*/ 99 h 444"/>
              <a:gd name="T12" fmla="*/ 0 w 561"/>
              <a:gd name="T13" fmla="*/ 142 h 444"/>
              <a:gd name="T14" fmla="*/ 16 w 561"/>
              <a:gd name="T15" fmla="*/ 184 h 444"/>
              <a:gd name="T16" fmla="*/ 0 w 561"/>
              <a:gd name="T17" fmla="*/ 226 h 444"/>
              <a:gd name="T18" fmla="*/ 35 w 561"/>
              <a:gd name="T19" fmla="*/ 281 h 444"/>
              <a:gd name="T20" fmla="*/ 30 w 561"/>
              <a:gd name="T21" fmla="*/ 304 h 444"/>
              <a:gd name="T22" fmla="*/ 30 w 561"/>
              <a:gd name="T23" fmla="*/ 312 h 444"/>
              <a:gd name="T24" fmla="*/ 83 w 561"/>
              <a:gd name="T25" fmla="*/ 365 h 444"/>
              <a:gd name="T26" fmla="*/ 127 w 561"/>
              <a:gd name="T27" fmla="*/ 365 h 444"/>
              <a:gd name="T28" fmla="*/ 126 w 561"/>
              <a:gd name="T29" fmla="*/ 376 h 444"/>
              <a:gd name="T30" fmla="*/ 194 w 561"/>
              <a:gd name="T31" fmla="*/ 444 h 444"/>
              <a:gd name="T32" fmla="*/ 366 w 561"/>
              <a:gd name="T33" fmla="*/ 444 h 444"/>
              <a:gd name="T34" fmla="*/ 435 w 561"/>
              <a:gd name="T35" fmla="*/ 376 h 444"/>
              <a:gd name="T36" fmla="*/ 434 w 561"/>
              <a:gd name="T37" fmla="*/ 365 h 444"/>
              <a:gd name="T38" fmla="*/ 477 w 561"/>
              <a:gd name="T39" fmla="*/ 365 h 444"/>
              <a:gd name="T40" fmla="*/ 530 w 561"/>
              <a:gd name="T41" fmla="*/ 312 h 444"/>
              <a:gd name="T42" fmla="*/ 530 w 561"/>
              <a:gd name="T43" fmla="*/ 304 h 444"/>
              <a:gd name="T44" fmla="*/ 525 w 561"/>
              <a:gd name="T45" fmla="*/ 281 h 444"/>
              <a:gd name="T46" fmla="*/ 561 w 561"/>
              <a:gd name="T47" fmla="*/ 226 h 444"/>
              <a:gd name="T48" fmla="*/ 545 w 561"/>
              <a:gd name="T49" fmla="*/ 184 h 444"/>
              <a:gd name="T50" fmla="*/ 561 w 561"/>
              <a:gd name="T51" fmla="*/ 142 h 444"/>
              <a:gd name="T52" fmla="*/ 545 w 561"/>
              <a:gd name="T53" fmla="*/ 99 h 444"/>
              <a:gd name="T54" fmla="*/ 482 w 561"/>
              <a:gd name="T55" fmla="*/ 283 h 444"/>
              <a:gd name="T56" fmla="*/ 78 w 561"/>
              <a:gd name="T57" fmla="*/ 283 h 444"/>
              <a:gd name="T58" fmla="*/ 70 w 561"/>
              <a:gd name="T59" fmla="*/ 275 h 444"/>
              <a:gd name="T60" fmla="*/ 78 w 561"/>
              <a:gd name="T61" fmla="*/ 267 h 444"/>
              <a:gd name="T62" fmla="*/ 482 w 561"/>
              <a:gd name="T63" fmla="*/ 267 h 444"/>
              <a:gd name="T64" fmla="*/ 490 w 561"/>
              <a:gd name="T65" fmla="*/ 275 h 444"/>
              <a:gd name="T66" fmla="*/ 482 w 561"/>
              <a:gd name="T67" fmla="*/ 283 h 444"/>
              <a:gd name="T68" fmla="*/ 482 w 561"/>
              <a:gd name="T69" fmla="*/ 194 h 444"/>
              <a:gd name="T70" fmla="*/ 78 w 561"/>
              <a:gd name="T71" fmla="*/ 194 h 444"/>
              <a:gd name="T72" fmla="*/ 70 w 561"/>
              <a:gd name="T73" fmla="*/ 186 h 444"/>
              <a:gd name="T74" fmla="*/ 78 w 561"/>
              <a:gd name="T75" fmla="*/ 178 h 444"/>
              <a:gd name="T76" fmla="*/ 482 w 561"/>
              <a:gd name="T77" fmla="*/ 178 h 444"/>
              <a:gd name="T78" fmla="*/ 490 w 561"/>
              <a:gd name="T79" fmla="*/ 186 h 444"/>
              <a:gd name="T80" fmla="*/ 482 w 561"/>
              <a:gd name="T81" fmla="*/ 194 h 444"/>
              <a:gd name="T82" fmla="*/ 482 w 561"/>
              <a:gd name="T83" fmla="*/ 105 h 444"/>
              <a:gd name="T84" fmla="*/ 78 w 561"/>
              <a:gd name="T85" fmla="*/ 105 h 444"/>
              <a:gd name="T86" fmla="*/ 70 w 561"/>
              <a:gd name="T87" fmla="*/ 97 h 444"/>
              <a:gd name="T88" fmla="*/ 78 w 561"/>
              <a:gd name="T89" fmla="*/ 89 h 444"/>
              <a:gd name="T90" fmla="*/ 482 w 561"/>
              <a:gd name="T91" fmla="*/ 89 h 444"/>
              <a:gd name="T92" fmla="*/ 490 w 561"/>
              <a:gd name="T93" fmla="*/ 97 h 444"/>
              <a:gd name="T94" fmla="*/ 482 w 561"/>
              <a:gd name="T95" fmla="*/ 10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 h="444">
                <a:moveTo>
                  <a:pt x="545" y="99"/>
                </a:moveTo>
                <a:cubicBezTo>
                  <a:pt x="555" y="89"/>
                  <a:pt x="561" y="74"/>
                  <a:pt x="561" y="57"/>
                </a:cubicBezTo>
                <a:cubicBezTo>
                  <a:pt x="561" y="26"/>
                  <a:pt x="539" y="0"/>
                  <a:pt x="512" y="0"/>
                </a:cubicBezTo>
                <a:cubicBezTo>
                  <a:pt x="48" y="0"/>
                  <a:pt x="48" y="0"/>
                  <a:pt x="48" y="0"/>
                </a:cubicBezTo>
                <a:cubicBezTo>
                  <a:pt x="21" y="0"/>
                  <a:pt x="0" y="26"/>
                  <a:pt x="0" y="57"/>
                </a:cubicBezTo>
                <a:cubicBezTo>
                  <a:pt x="0" y="74"/>
                  <a:pt x="6" y="89"/>
                  <a:pt x="16" y="99"/>
                </a:cubicBezTo>
                <a:cubicBezTo>
                  <a:pt x="6" y="110"/>
                  <a:pt x="0" y="125"/>
                  <a:pt x="0" y="142"/>
                </a:cubicBezTo>
                <a:cubicBezTo>
                  <a:pt x="0" y="159"/>
                  <a:pt x="6" y="174"/>
                  <a:pt x="16" y="184"/>
                </a:cubicBezTo>
                <a:cubicBezTo>
                  <a:pt x="6" y="194"/>
                  <a:pt x="0" y="210"/>
                  <a:pt x="0" y="226"/>
                </a:cubicBezTo>
                <a:cubicBezTo>
                  <a:pt x="0" y="253"/>
                  <a:pt x="15" y="274"/>
                  <a:pt x="35" y="281"/>
                </a:cubicBezTo>
                <a:cubicBezTo>
                  <a:pt x="32" y="288"/>
                  <a:pt x="30" y="296"/>
                  <a:pt x="30" y="304"/>
                </a:cubicBezTo>
                <a:cubicBezTo>
                  <a:pt x="30" y="312"/>
                  <a:pt x="30" y="312"/>
                  <a:pt x="30" y="312"/>
                </a:cubicBezTo>
                <a:cubicBezTo>
                  <a:pt x="30" y="341"/>
                  <a:pt x="54" y="365"/>
                  <a:pt x="83" y="365"/>
                </a:cubicBezTo>
                <a:cubicBezTo>
                  <a:pt x="127" y="365"/>
                  <a:pt x="127" y="365"/>
                  <a:pt x="127" y="365"/>
                </a:cubicBezTo>
                <a:cubicBezTo>
                  <a:pt x="126" y="369"/>
                  <a:pt x="126" y="372"/>
                  <a:pt x="126" y="376"/>
                </a:cubicBezTo>
                <a:cubicBezTo>
                  <a:pt x="126" y="414"/>
                  <a:pt x="156" y="444"/>
                  <a:pt x="194" y="444"/>
                </a:cubicBezTo>
                <a:cubicBezTo>
                  <a:pt x="366" y="444"/>
                  <a:pt x="366" y="444"/>
                  <a:pt x="366" y="444"/>
                </a:cubicBezTo>
                <a:cubicBezTo>
                  <a:pt x="404" y="444"/>
                  <a:pt x="435" y="414"/>
                  <a:pt x="435" y="376"/>
                </a:cubicBezTo>
                <a:cubicBezTo>
                  <a:pt x="435" y="372"/>
                  <a:pt x="434" y="369"/>
                  <a:pt x="434" y="365"/>
                </a:cubicBezTo>
                <a:cubicBezTo>
                  <a:pt x="477" y="365"/>
                  <a:pt x="477" y="365"/>
                  <a:pt x="477" y="365"/>
                </a:cubicBezTo>
                <a:cubicBezTo>
                  <a:pt x="506" y="365"/>
                  <a:pt x="530" y="341"/>
                  <a:pt x="530" y="312"/>
                </a:cubicBezTo>
                <a:cubicBezTo>
                  <a:pt x="530" y="304"/>
                  <a:pt x="530" y="304"/>
                  <a:pt x="530" y="304"/>
                </a:cubicBezTo>
                <a:cubicBezTo>
                  <a:pt x="530" y="296"/>
                  <a:pt x="528" y="288"/>
                  <a:pt x="525" y="281"/>
                </a:cubicBezTo>
                <a:cubicBezTo>
                  <a:pt x="546" y="274"/>
                  <a:pt x="561" y="253"/>
                  <a:pt x="561" y="226"/>
                </a:cubicBezTo>
                <a:cubicBezTo>
                  <a:pt x="561" y="210"/>
                  <a:pt x="555" y="194"/>
                  <a:pt x="545" y="184"/>
                </a:cubicBezTo>
                <a:cubicBezTo>
                  <a:pt x="555" y="174"/>
                  <a:pt x="561" y="159"/>
                  <a:pt x="561" y="142"/>
                </a:cubicBezTo>
                <a:cubicBezTo>
                  <a:pt x="561" y="125"/>
                  <a:pt x="555" y="110"/>
                  <a:pt x="545" y="99"/>
                </a:cubicBezTo>
                <a:close/>
                <a:moveTo>
                  <a:pt x="482" y="283"/>
                </a:moveTo>
                <a:cubicBezTo>
                  <a:pt x="78" y="283"/>
                  <a:pt x="78" y="283"/>
                  <a:pt x="78" y="283"/>
                </a:cubicBezTo>
                <a:cubicBezTo>
                  <a:pt x="74" y="283"/>
                  <a:pt x="70" y="279"/>
                  <a:pt x="70" y="275"/>
                </a:cubicBezTo>
                <a:cubicBezTo>
                  <a:pt x="70" y="271"/>
                  <a:pt x="74" y="267"/>
                  <a:pt x="78" y="267"/>
                </a:cubicBezTo>
                <a:cubicBezTo>
                  <a:pt x="482" y="267"/>
                  <a:pt x="482" y="267"/>
                  <a:pt x="482" y="267"/>
                </a:cubicBezTo>
                <a:cubicBezTo>
                  <a:pt x="487" y="267"/>
                  <a:pt x="490" y="271"/>
                  <a:pt x="490" y="275"/>
                </a:cubicBezTo>
                <a:cubicBezTo>
                  <a:pt x="490" y="279"/>
                  <a:pt x="487" y="283"/>
                  <a:pt x="482" y="283"/>
                </a:cubicBezTo>
                <a:close/>
                <a:moveTo>
                  <a:pt x="482" y="194"/>
                </a:moveTo>
                <a:cubicBezTo>
                  <a:pt x="78" y="194"/>
                  <a:pt x="78" y="194"/>
                  <a:pt x="78" y="194"/>
                </a:cubicBezTo>
                <a:cubicBezTo>
                  <a:pt x="74" y="194"/>
                  <a:pt x="70" y="190"/>
                  <a:pt x="70" y="186"/>
                </a:cubicBezTo>
                <a:cubicBezTo>
                  <a:pt x="70" y="181"/>
                  <a:pt x="74" y="178"/>
                  <a:pt x="78" y="178"/>
                </a:cubicBezTo>
                <a:cubicBezTo>
                  <a:pt x="482" y="178"/>
                  <a:pt x="482" y="178"/>
                  <a:pt x="482" y="178"/>
                </a:cubicBezTo>
                <a:cubicBezTo>
                  <a:pt x="487" y="178"/>
                  <a:pt x="490" y="181"/>
                  <a:pt x="490" y="186"/>
                </a:cubicBezTo>
                <a:cubicBezTo>
                  <a:pt x="490" y="190"/>
                  <a:pt x="487" y="194"/>
                  <a:pt x="482" y="194"/>
                </a:cubicBezTo>
                <a:close/>
                <a:moveTo>
                  <a:pt x="482" y="105"/>
                </a:moveTo>
                <a:cubicBezTo>
                  <a:pt x="78" y="105"/>
                  <a:pt x="78" y="105"/>
                  <a:pt x="78" y="105"/>
                </a:cubicBezTo>
                <a:cubicBezTo>
                  <a:pt x="74" y="105"/>
                  <a:pt x="70" y="101"/>
                  <a:pt x="70" y="97"/>
                </a:cubicBezTo>
                <a:cubicBezTo>
                  <a:pt x="70" y="92"/>
                  <a:pt x="74" y="89"/>
                  <a:pt x="78" y="89"/>
                </a:cubicBezTo>
                <a:cubicBezTo>
                  <a:pt x="482" y="89"/>
                  <a:pt x="482" y="89"/>
                  <a:pt x="482" y="89"/>
                </a:cubicBezTo>
                <a:cubicBezTo>
                  <a:pt x="487" y="89"/>
                  <a:pt x="490" y="92"/>
                  <a:pt x="490" y="97"/>
                </a:cubicBezTo>
                <a:cubicBezTo>
                  <a:pt x="490" y="101"/>
                  <a:pt x="487" y="105"/>
                  <a:pt x="482" y="105"/>
                </a:cubicBezTo>
                <a:close/>
              </a:path>
            </a:pathLst>
          </a:custGeom>
          <a:solidFill>
            <a:srgbClr val="1DC9DF">
              <a:alpha val="90000"/>
            </a:srgb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72" name="组合 71"/>
          <p:cNvGrpSpPr/>
          <p:nvPr/>
        </p:nvGrpSpPr>
        <p:grpSpPr>
          <a:xfrm>
            <a:off x="2939396" y="968194"/>
            <a:ext cx="690771" cy="690771"/>
            <a:chOff x="2939396" y="968194"/>
            <a:chExt cx="690771" cy="690771"/>
          </a:xfrm>
        </p:grpSpPr>
        <p:sp>
          <p:nvSpPr>
            <p:cNvPr id="13" name="椭圆 12"/>
            <p:cNvSpPr/>
            <p:nvPr/>
          </p:nvSpPr>
          <p:spPr bwMode="auto">
            <a:xfrm>
              <a:off x="2939396" y="968194"/>
              <a:ext cx="690771" cy="690771"/>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2" name="KSO_Shape"/>
            <p:cNvSpPr>
              <a:spLocks/>
            </p:cNvSpPr>
            <p:nvPr/>
          </p:nvSpPr>
          <p:spPr bwMode="auto">
            <a:xfrm flipH="1">
              <a:off x="3074133" y="1144359"/>
              <a:ext cx="421296" cy="338441"/>
            </a:xfrm>
            <a:custGeom>
              <a:avLst/>
              <a:gdLst>
                <a:gd name="T0" fmla="*/ 2147483646 w 288"/>
                <a:gd name="T1" fmla="*/ 0 h 232"/>
                <a:gd name="T2" fmla="*/ 0 w 288"/>
                <a:gd name="T3" fmla="*/ 2147483646 h 232"/>
                <a:gd name="T4" fmla="*/ 2147483646 w 288"/>
                <a:gd name="T5" fmla="*/ 2147483646 h 232"/>
                <a:gd name="T6" fmla="*/ 2147483646 w 288"/>
                <a:gd name="T7" fmla="*/ 2147483646 h 232"/>
                <a:gd name="T8" fmla="*/ 2147483646 w 288"/>
                <a:gd name="T9" fmla="*/ 2147483646 h 232"/>
                <a:gd name="T10" fmla="*/ 2147483646 w 288"/>
                <a:gd name="T11" fmla="*/ 2147483646 h 232"/>
                <a:gd name="T12" fmla="*/ 2147483646 w 288"/>
                <a:gd name="T13" fmla="*/ 2147483646 h 232"/>
                <a:gd name="T14" fmla="*/ 2147483646 w 288"/>
                <a:gd name="T15" fmla="*/ 0 h 232"/>
                <a:gd name="T16" fmla="*/ 2147483646 w 288"/>
                <a:gd name="T17" fmla="*/ 2147483646 h 232"/>
                <a:gd name="T18" fmla="*/ 2147483646 w 288"/>
                <a:gd name="T19" fmla="*/ 2147483646 h 232"/>
                <a:gd name="T20" fmla="*/ 2147483646 w 288"/>
                <a:gd name="T21" fmla="*/ 2147483646 h 232"/>
                <a:gd name="T22" fmla="*/ 2147483646 w 288"/>
                <a:gd name="T23" fmla="*/ 2147483646 h 232"/>
                <a:gd name="T24" fmla="*/ 2147483646 w 288"/>
                <a:gd name="T25" fmla="*/ 2147483646 h 232"/>
                <a:gd name="T26" fmla="*/ 2147483646 w 288"/>
                <a:gd name="T27" fmla="*/ 2147483646 h 232"/>
                <a:gd name="T28" fmla="*/ 2147483646 w 288"/>
                <a:gd name="T29" fmla="*/ 2147483646 h 232"/>
                <a:gd name="T30" fmla="*/ 2147483646 w 288"/>
                <a:gd name="T31" fmla="*/ 2147483646 h 232"/>
                <a:gd name="T32" fmla="*/ 2147483646 w 288"/>
                <a:gd name="T33" fmla="*/ 2147483646 h 232"/>
                <a:gd name="T34" fmla="*/ 2147483646 w 288"/>
                <a:gd name="T35" fmla="*/ 2147483646 h 232"/>
                <a:gd name="T36" fmla="*/ 2147483646 w 288"/>
                <a:gd name="T37" fmla="*/ 2147483646 h 232"/>
                <a:gd name="T38" fmla="*/ 2147483646 w 288"/>
                <a:gd name="T39" fmla="*/ 2147483646 h 232"/>
                <a:gd name="T40" fmla="*/ 2147483646 w 288"/>
                <a:gd name="T41" fmla="*/ 2147483646 h 232"/>
                <a:gd name="T42" fmla="*/ 2147483646 w 288"/>
                <a:gd name="T43" fmla="*/ 2147483646 h 232"/>
                <a:gd name="T44" fmla="*/ 2147483646 w 288"/>
                <a:gd name="T45" fmla="*/ 2147483646 h 232"/>
                <a:gd name="T46" fmla="*/ 2147483646 w 288"/>
                <a:gd name="T47" fmla="*/ 2147483646 h 232"/>
                <a:gd name="T48" fmla="*/ 2147483646 w 288"/>
                <a:gd name="T49" fmla="*/ 2147483646 h 232"/>
                <a:gd name="T50" fmla="*/ 2147483646 w 288"/>
                <a:gd name="T51" fmla="*/ 2147483646 h 232"/>
                <a:gd name="T52" fmla="*/ 2147483646 w 288"/>
                <a:gd name="T53" fmla="*/ 2147483646 h 232"/>
                <a:gd name="T54" fmla="*/ 2147483646 w 288"/>
                <a:gd name="T55" fmla="*/ 2147483646 h 232"/>
                <a:gd name="T56" fmla="*/ 2147483646 w 288"/>
                <a:gd name="T57" fmla="*/ 2147483646 h 232"/>
                <a:gd name="T58" fmla="*/ 2147483646 w 288"/>
                <a:gd name="T59" fmla="*/ 2147483646 h 232"/>
                <a:gd name="T60" fmla="*/ 2147483646 w 288"/>
                <a:gd name="T61" fmla="*/ 2147483646 h 232"/>
                <a:gd name="T62" fmla="*/ 2147483646 w 288"/>
                <a:gd name="T63" fmla="*/ 2147483646 h 232"/>
                <a:gd name="T64" fmla="*/ 2147483646 w 288"/>
                <a:gd name="T65" fmla="*/ 2147483646 h 232"/>
                <a:gd name="T66" fmla="*/ 2147483646 w 288"/>
                <a:gd name="T67" fmla="*/ 2147483646 h 232"/>
                <a:gd name="T68" fmla="*/ 2147483646 w 288"/>
                <a:gd name="T69" fmla="*/ 2147483646 h 232"/>
                <a:gd name="T70" fmla="*/ 2147483646 w 288"/>
                <a:gd name="T71" fmla="*/ 2147483646 h 232"/>
                <a:gd name="T72" fmla="*/ 2147483646 w 288"/>
                <a:gd name="T73" fmla="*/ 2147483646 h 232"/>
                <a:gd name="T74" fmla="*/ 2147483646 w 288"/>
                <a:gd name="T75" fmla="*/ 2147483646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rgbClr val="FEFEFE"/>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71" name="组合 70"/>
          <p:cNvGrpSpPr/>
          <p:nvPr/>
        </p:nvGrpSpPr>
        <p:grpSpPr>
          <a:xfrm>
            <a:off x="3202605" y="1491171"/>
            <a:ext cx="928315" cy="928315"/>
            <a:chOff x="3202605" y="1491171"/>
            <a:chExt cx="928315" cy="928315"/>
          </a:xfrm>
        </p:grpSpPr>
        <p:sp>
          <p:nvSpPr>
            <p:cNvPr id="14" name="椭圆 13"/>
            <p:cNvSpPr/>
            <p:nvPr/>
          </p:nvSpPr>
          <p:spPr bwMode="auto">
            <a:xfrm>
              <a:off x="3202605" y="1491171"/>
              <a:ext cx="928315" cy="928315"/>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3" name="KSO_Shape"/>
            <p:cNvSpPr>
              <a:spLocks/>
            </p:cNvSpPr>
            <p:nvPr/>
          </p:nvSpPr>
          <p:spPr bwMode="auto">
            <a:xfrm>
              <a:off x="3424514" y="1671628"/>
              <a:ext cx="495589" cy="609542"/>
            </a:xfrm>
            <a:custGeom>
              <a:avLst/>
              <a:gdLst>
                <a:gd name="T0" fmla="*/ 1379976 w 3177"/>
                <a:gd name="T1" fmla="*/ 481089 h 3907"/>
                <a:gd name="T2" fmla="*/ 1463834 w 3177"/>
                <a:gd name="T3" fmla="*/ 622559 h 3907"/>
                <a:gd name="T4" fmla="*/ 1104902 w 3177"/>
                <a:gd name="T5" fmla="*/ 1244196 h 3907"/>
                <a:gd name="T6" fmla="*/ 1082325 w 3177"/>
                <a:gd name="T7" fmla="*/ 1244196 h 3907"/>
                <a:gd name="T8" fmla="*/ 1113196 w 3177"/>
                <a:gd name="T9" fmla="*/ 1399029 h 3907"/>
                <a:gd name="T10" fmla="*/ 711874 w 3177"/>
                <a:gd name="T11" fmla="*/ 1800397 h 3907"/>
                <a:gd name="T12" fmla="*/ 310552 w 3177"/>
                <a:gd name="T13" fmla="*/ 1399029 h 3907"/>
                <a:gd name="T14" fmla="*/ 349256 w 3177"/>
                <a:gd name="T15" fmla="*/ 1227145 h 3907"/>
                <a:gd name="T16" fmla="*/ 0 w 3177"/>
                <a:gd name="T17" fmla="*/ 622559 h 3907"/>
                <a:gd name="T18" fmla="*/ 84319 w 3177"/>
                <a:gd name="T19" fmla="*/ 481089 h 3907"/>
                <a:gd name="T20" fmla="*/ 442790 w 3177"/>
                <a:gd name="T21" fmla="*/ 1101804 h 3907"/>
                <a:gd name="T22" fmla="*/ 564892 w 3177"/>
                <a:gd name="T23" fmla="*/ 1025770 h 3907"/>
                <a:gd name="T24" fmla="*/ 221165 w 3177"/>
                <a:gd name="T25" fmla="*/ 430860 h 3907"/>
                <a:gd name="T26" fmla="*/ 102749 w 3177"/>
                <a:gd name="T27" fmla="*/ 430860 h 3907"/>
                <a:gd name="T28" fmla="*/ 183382 w 3177"/>
                <a:gd name="T29" fmla="*/ 287087 h 3907"/>
                <a:gd name="T30" fmla="*/ 1222396 w 3177"/>
                <a:gd name="T31" fmla="*/ 287087 h 3907"/>
                <a:gd name="T32" fmla="*/ 1303029 w 3177"/>
                <a:gd name="T33" fmla="*/ 430860 h 3907"/>
                <a:gd name="T34" fmla="*/ 1242669 w 3177"/>
                <a:gd name="T35" fmla="*/ 430860 h 3907"/>
                <a:gd name="T36" fmla="*/ 891110 w 3177"/>
                <a:gd name="T37" fmla="*/ 1040055 h 3907"/>
                <a:gd name="T38" fmla="*/ 1006760 w 3177"/>
                <a:gd name="T39" fmla="*/ 1127149 h 3907"/>
                <a:gd name="T40" fmla="*/ 1379976 w 3177"/>
                <a:gd name="T41" fmla="*/ 481089 h 3907"/>
                <a:gd name="T42" fmla="*/ 570421 w 3177"/>
                <a:gd name="T43" fmla="*/ 1322534 h 3907"/>
                <a:gd name="T44" fmla="*/ 665337 w 3177"/>
                <a:gd name="T45" fmla="*/ 1322534 h 3907"/>
                <a:gd name="T46" fmla="*/ 665337 w 3177"/>
                <a:gd name="T47" fmla="*/ 1650633 h 3907"/>
                <a:gd name="T48" fmla="*/ 806330 w 3177"/>
                <a:gd name="T49" fmla="*/ 1650633 h 3907"/>
                <a:gd name="T50" fmla="*/ 806330 w 3177"/>
                <a:gd name="T51" fmla="*/ 1148807 h 3907"/>
                <a:gd name="T52" fmla="*/ 702198 w 3177"/>
                <a:gd name="T53" fmla="*/ 1148807 h 3907"/>
                <a:gd name="T54" fmla="*/ 660730 w 3177"/>
                <a:gd name="T55" fmla="*/ 1223459 h 3907"/>
                <a:gd name="T56" fmla="*/ 570421 w 3177"/>
                <a:gd name="T57" fmla="*/ 1240048 h 3907"/>
                <a:gd name="T58" fmla="*/ 570421 w 3177"/>
                <a:gd name="T59" fmla="*/ 1322534 h 3907"/>
                <a:gd name="T60" fmla="*/ 1077256 w 3177"/>
                <a:gd name="T61" fmla="*/ 430860 h 3907"/>
                <a:gd name="T62" fmla="*/ 387038 w 3177"/>
                <a:gd name="T63" fmla="*/ 430860 h 3907"/>
                <a:gd name="T64" fmla="*/ 714178 w 3177"/>
                <a:gd name="T65" fmla="*/ 997660 h 3907"/>
                <a:gd name="T66" fmla="*/ 748735 w 3177"/>
                <a:gd name="T67" fmla="*/ 999504 h 3907"/>
                <a:gd name="T68" fmla="*/ 1077256 w 3177"/>
                <a:gd name="T69" fmla="*/ 430860 h 3907"/>
                <a:gd name="T70" fmla="*/ 343727 w 3177"/>
                <a:gd name="T71" fmla="*/ 0 h 3907"/>
                <a:gd name="T72" fmla="*/ 1062051 w 3177"/>
                <a:gd name="T73" fmla="*/ 0 h 3907"/>
                <a:gd name="T74" fmla="*/ 1142224 w 3177"/>
                <a:gd name="T75" fmla="*/ 143313 h 3907"/>
                <a:gd name="T76" fmla="*/ 263555 w 3177"/>
                <a:gd name="T77" fmla="*/ 143313 h 3907"/>
                <a:gd name="T78" fmla="*/ 343727 w 3177"/>
                <a:gd name="T79" fmla="*/ 0 h 39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7" h="3907">
                  <a:moveTo>
                    <a:pt x="2995" y="1044"/>
                  </a:moveTo>
                  <a:cubicBezTo>
                    <a:pt x="3177" y="1351"/>
                    <a:pt x="3177" y="1351"/>
                    <a:pt x="3177" y="1351"/>
                  </a:cubicBezTo>
                  <a:cubicBezTo>
                    <a:pt x="2398" y="2700"/>
                    <a:pt x="2398" y="2700"/>
                    <a:pt x="2398" y="2700"/>
                  </a:cubicBezTo>
                  <a:cubicBezTo>
                    <a:pt x="2349" y="2700"/>
                    <a:pt x="2349" y="2700"/>
                    <a:pt x="2349" y="2700"/>
                  </a:cubicBezTo>
                  <a:cubicBezTo>
                    <a:pt x="2392" y="2803"/>
                    <a:pt x="2416" y="2917"/>
                    <a:pt x="2416" y="3036"/>
                  </a:cubicBezTo>
                  <a:cubicBezTo>
                    <a:pt x="2416" y="3517"/>
                    <a:pt x="2026" y="3907"/>
                    <a:pt x="1545" y="3907"/>
                  </a:cubicBezTo>
                  <a:cubicBezTo>
                    <a:pt x="1064" y="3907"/>
                    <a:pt x="674" y="3517"/>
                    <a:pt x="674" y="3036"/>
                  </a:cubicBezTo>
                  <a:cubicBezTo>
                    <a:pt x="674" y="2902"/>
                    <a:pt x="705" y="2776"/>
                    <a:pt x="758" y="2663"/>
                  </a:cubicBezTo>
                  <a:cubicBezTo>
                    <a:pt x="0" y="1351"/>
                    <a:pt x="0" y="1351"/>
                    <a:pt x="0" y="1351"/>
                  </a:cubicBezTo>
                  <a:cubicBezTo>
                    <a:pt x="183" y="1044"/>
                    <a:pt x="183" y="1044"/>
                    <a:pt x="183" y="1044"/>
                  </a:cubicBezTo>
                  <a:cubicBezTo>
                    <a:pt x="961" y="2391"/>
                    <a:pt x="961" y="2391"/>
                    <a:pt x="961" y="2391"/>
                  </a:cubicBezTo>
                  <a:cubicBezTo>
                    <a:pt x="1038" y="2321"/>
                    <a:pt x="1127" y="2265"/>
                    <a:pt x="1226" y="2226"/>
                  </a:cubicBezTo>
                  <a:cubicBezTo>
                    <a:pt x="480" y="935"/>
                    <a:pt x="480" y="935"/>
                    <a:pt x="480" y="935"/>
                  </a:cubicBezTo>
                  <a:cubicBezTo>
                    <a:pt x="223" y="935"/>
                    <a:pt x="223" y="935"/>
                    <a:pt x="223" y="935"/>
                  </a:cubicBezTo>
                  <a:cubicBezTo>
                    <a:pt x="398" y="623"/>
                    <a:pt x="398" y="623"/>
                    <a:pt x="398" y="623"/>
                  </a:cubicBezTo>
                  <a:cubicBezTo>
                    <a:pt x="2653" y="623"/>
                    <a:pt x="2653" y="623"/>
                    <a:pt x="2653" y="623"/>
                  </a:cubicBezTo>
                  <a:cubicBezTo>
                    <a:pt x="2828" y="935"/>
                    <a:pt x="2828" y="935"/>
                    <a:pt x="2828" y="935"/>
                  </a:cubicBezTo>
                  <a:cubicBezTo>
                    <a:pt x="2697" y="935"/>
                    <a:pt x="2697" y="935"/>
                    <a:pt x="2697" y="935"/>
                  </a:cubicBezTo>
                  <a:cubicBezTo>
                    <a:pt x="1934" y="2257"/>
                    <a:pt x="1934" y="2257"/>
                    <a:pt x="1934" y="2257"/>
                  </a:cubicBezTo>
                  <a:cubicBezTo>
                    <a:pt x="2029" y="2305"/>
                    <a:pt x="2114" y="2369"/>
                    <a:pt x="2185" y="2446"/>
                  </a:cubicBezTo>
                  <a:lnTo>
                    <a:pt x="2995" y="1044"/>
                  </a:lnTo>
                  <a:close/>
                  <a:moveTo>
                    <a:pt x="1238" y="2870"/>
                  </a:moveTo>
                  <a:cubicBezTo>
                    <a:pt x="1444" y="2870"/>
                    <a:pt x="1444" y="2870"/>
                    <a:pt x="1444" y="2870"/>
                  </a:cubicBezTo>
                  <a:cubicBezTo>
                    <a:pt x="1444" y="3582"/>
                    <a:pt x="1444" y="3582"/>
                    <a:pt x="1444" y="3582"/>
                  </a:cubicBezTo>
                  <a:cubicBezTo>
                    <a:pt x="1750" y="3582"/>
                    <a:pt x="1750" y="3582"/>
                    <a:pt x="1750" y="3582"/>
                  </a:cubicBezTo>
                  <a:cubicBezTo>
                    <a:pt x="1750" y="2493"/>
                    <a:pt x="1750" y="2493"/>
                    <a:pt x="1750" y="2493"/>
                  </a:cubicBezTo>
                  <a:cubicBezTo>
                    <a:pt x="1524" y="2493"/>
                    <a:pt x="1524" y="2493"/>
                    <a:pt x="1524" y="2493"/>
                  </a:cubicBezTo>
                  <a:cubicBezTo>
                    <a:pt x="1506" y="2557"/>
                    <a:pt x="1475" y="2631"/>
                    <a:pt x="1434" y="2655"/>
                  </a:cubicBezTo>
                  <a:cubicBezTo>
                    <a:pt x="1392" y="2678"/>
                    <a:pt x="1327" y="2691"/>
                    <a:pt x="1238" y="2691"/>
                  </a:cubicBezTo>
                  <a:lnTo>
                    <a:pt x="1238" y="2870"/>
                  </a:lnTo>
                  <a:close/>
                  <a:moveTo>
                    <a:pt x="2338" y="935"/>
                  </a:moveTo>
                  <a:cubicBezTo>
                    <a:pt x="840" y="935"/>
                    <a:pt x="840" y="935"/>
                    <a:pt x="840" y="935"/>
                  </a:cubicBezTo>
                  <a:cubicBezTo>
                    <a:pt x="1550" y="2165"/>
                    <a:pt x="1550" y="2165"/>
                    <a:pt x="1550" y="2165"/>
                  </a:cubicBezTo>
                  <a:cubicBezTo>
                    <a:pt x="1576" y="2165"/>
                    <a:pt x="1600" y="2167"/>
                    <a:pt x="1625" y="2169"/>
                  </a:cubicBezTo>
                  <a:lnTo>
                    <a:pt x="2338" y="935"/>
                  </a:lnTo>
                  <a:close/>
                  <a:moveTo>
                    <a:pt x="746" y="0"/>
                  </a:moveTo>
                  <a:cubicBezTo>
                    <a:pt x="2305" y="0"/>
                    <a:pt x="2305" y="0"/>
                    <a:pt x="2305" y="0"/>
                  </a:cubicBezTo>
                  <a:cubicBezTo>
                    <a:pt x="2479" y="311"/>
                    <a:pt x="2479" y="311"/>
                    <a:pt x="2479" y="311"/>
                  </a:cubicBezTo>
                  <a:cubicBezTo>
                    <a:pt x="572" y="311"/>
                    <a:pt x="572" y="311"/>
                    <a:pt x="572" y="311"/>
                  </a:cubicBezTo>
                  <a:lnTo>
                    <a:pt x="746" y="0"/>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79" name="组合 78"/>
          <p:cNvGrpSpPr/>
          <p:nvPr/>
        </p:nvGrpSpPr>
        <p:grpSpPr>
          <a:xfrm>
            <a:off x="1929708" y="2968520"/>
            <a:ext cx="860771" cy="860771"/>
            <a:chOff x="1929708" y="2968520"/>
            <a:chExt cx="860771" cy="860771"/>
          </a:xfrm>
        </p:grpSpPr>
        <p:sp>
          <p:nvSpPr>
            <p:cNvPr id="20" name="木先生"/>
            <p:cNvSpPr/>
            <p:nvPr/>
          </p:nvSpPr>
          <p:spPr bwMode="auto">
            <a:xfrm>
              <a:off x="1929708" y="2968520"/>
              <a:ext cx="860771" cy="860771"/>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grpSp>
          <p:nvGrpSpPr>
            <p:cNvPr id="24" name="Group 12"/>
            <p:cNvGrpSpPr>
              <a:grpSpLocks noChangeAspect="1"/>
            </p:cNvGrpSpPr>
            <p:nvPr/>
          </p:nvGrpSpPr>
          <p:grpSpPr bwMode="auto">
            <a:xfrm>
              <a:off x="2099601" y="3108707"/>
              <a:ext cx="494959" cy="519419"/>
              <a:chOff x="3496" y="1799"/>
              <a:chExt cx="688" cy="722"/>
            </a:xfrm>
            <a:solidFill>
              <a:srgbClr val="0A4874"/>
            </a:solidFill>
          </p:grpSpPr>
          <p:sp>
            <p:nvSpPr>
              <p:cNvPr id="47" name="Rectangle 13"/>
              <p:cNvSpPr>
                <a:spLocks noChangeArrowheads="1"/>
              </p:cNvSpPr>
              <p:nvPr/>
            </p:nvSpPr>
            <p:spPr bwMode="auto">
              <a:xfrm>
                <a:off x="3496" y="2485"/>
                <a:ext cx="68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木先生"/>
              <p:cNvSpPr>
                <a:spLocks noChangeArrowheads="1"/>
              </p:cNvSpPr>
              <p:nvPr/>
            </p:nvSpPr>
            <p:spPr bwMode="auto">
              <a:xfrm>
                <a:off x="3525" y="2416"/>
                <a:ext cx="63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15"/>
              <p:cNvSpPr>
                <a:spLocks noChangeArrowheads="1"/>
              </p:cNvSpPr>
              <p:nvPr/>
            </p:nvSpPr>
            <p:spPr bwMode="auto">
              <a:xfrm>
                <a:off x="3773" y="234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16"/>
              <p:cNvSpPr>
                <a:spLocks noChangeArrowheads="1"/>
              </p:cNvSpPr>
              <p:nvPr/>
            </p:nvSpPr>
            <p:spPr bwMode="auto">
              <a:xfrm>
                <a:off x="3797"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木先生"/>
              <p:cNvSpPr>
                <a:spLocks noChangeArrowheads="1"/>
              </p:cNvSpPr>
              <p:nvPr/>
            </p:nvSpPr>
            <p:spPr bwMode="auto">
              <a:xfrm>
                <a:off x="3773" y="207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18"/>
              <p:cNvSpPr>
                <a:spLocks noChangeArrowheads="1"/>
              </p:cNvSpPr>
              <p:nvPr/>
            </p:nvSpPr>
            <p:spPr bwMode="auto">
              <a:xfrm>
                <a:off x="3572" y="234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19"/>
              <p:cNvSpPr>
                <a:spLocks noChangeArrowheads="1"/>
              </p:cNvSpPr>
              <p:nvPr/>
            </p:nvSpPr>
            <p:spPr bwMode="auto">
              <a:xfrm>
                <a:off x="3596"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木先生"/>
              <p:cNvSpPr>
                <a:spLocks noChangeArrowheads="1"/>
              </p:cNvSpPr>
              <p:nvPr/>
            </p:nvSpPr>
            <p:spPr bwMode="auto">
              <a:xfrm>
                <a:off x="3572" y="207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21"/>
              <p:cNvSpPr>
                <a:spLocks noChangeArrowheads="1"/>
              </p:cNvSpPr>
              <p:nvPr/>
            </p:nvSpPr>
            <p:spPr bwMode="auto">
              <a:xfrm>
                <a:off x="3974" y="2345"/>
                <a:ext cx="133"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木先生"/>
              <p:cNvSpPr>
                <a:spLocks noChangeArrowheads="1"/>
              </p:cNvSpPr>
              <p:nvPr/>
            </p:nvSpPr>
            <p:spPr bwMode="auto">
              <a:xfrm>
                <a:off x="3998"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23"/>
              <p:cNvSpPr>
                <a:spLocks noChangeArrowheads="1"/>
              </p:cNvSpPr>
              <p:nvPr/>
            </p:nvSpPr>
            <p:spPr bwMode="auto">
              <a:xfrm>
                <a:off x="3974" y="2075"/>
                <a:ext cx="133"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木先生"/>
              <p:cNvSpPr>
                <a:spLocks noChangeArrowheads="1"/>
              </p:cNvSpPr>
              <p:nvPr/>
            </p:nvSpPr>
            <p:spPr bwMode="auto">
              <a:xfrm>
                <a:off x="3525" y="1999"/>
                <a:ext cx="63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
              <p:cNvSpPr>
                <a:spLocks/>
              </p:cNvSpPr>
              <p:nvPr/>
            </p:nvSpPr>
            <p:spPr bwMode="auto">
              <a:xfrm>
                <a:off x="3525" y="1799"/>
                <a:ext cx="630" cy="200"/>
              </a:xfrm>
              <a:custGeom>
                <a:avLst/>
                <a:gdLst>
                  <a:gd name="T0" fmla="*/ 315 w 630"/>
                  <a:gd name="T1" fmla="*/ 0 h 200"/>
                  <a:gd name="T2" fmla="*/ 0 w 630"/>
                  <a:gd name="T3" fmla="*/ 200 h 200"/>
                  <a:gd name="T4" fmla="*/ 630 w 630"/>
                  <a:gd name="T5" fmla="*/ 200 h 200"/>
                  <a:gd name="T6" fmla="*/ 315 w 630"/>
                  <a:gd name="T7" fmla="*/ 0 h 200"/>
                </a:gdLst>
                <a:ahLst/>
                <a:cxnLst>
                  <a:cxn ang="0">
                    <a:pos x="T0" y="T1"/>
                  </a:cxn>
                  <a:cxn ang="0">
                    <a:pos x="T2" y="T3"/>
                  </a:cxn>
                  <a:cxn ang="0">
                    <a:pos x="T4" y="T5"/>
                  </a:cxn>
                  <a:cxn ang="0">
                    <a:pos x="T6" y="T7"/>
                  </a:cxn>
                </a:cxnLst>
                <a:rect l="0" t="0" r="r" b="b"/>
                <a:pathLst>
                  <a:path w="630" h="200">
                    <a:moveTo>
                      <a:pt x="315" y="0"/>
                    </a:moveTo>
                    <a:lnTo>
                      <a:pt x="0" y="200"/>
                    </a:lnTo>
                    <a:lnTo>
                      <a:pt x="630" y="200"/>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5" name="组合 74"/>
          <p:cNvGrpSpPr/>
          <p:nvPr/>
        </p:nvGrpSpPr>
        <p:grpSpPr>
          <a:xfrm>
            <a:off x="2737711" y="2355877"/>
            <a:ext cx="1198208" cy="1198208"/>
            <a:chOff x="2737711" y="2355877"/>
            <a:chExt cx="1198208" cy="1198208"/>
          </a:xfrm>
        </p:grpSpPr>
        <p:sp>
          <p:nvSpPr>
            <p:cNvPr id="6" name="椭圆 5"/>
            <p:cNvSpPr/>
            <p:nvPr/>
          </p:nvSpPr>
          <p:spPr bwMode="auto">
            <a:xfrm>
              <a:off x="2737711" y="2355877"/>
              <a:ext cx="1198208" cy="1198208"/>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grpSp>
          <p:nvGrpSpPr>
            <p:cNvPr id="25" name="Group 4"/>
            <p:cNvGrpSpPr>
              <a:grpSpLocks noChangeAspect="1"/>
            </p:cNvGrpSpPr>
            <p:nvPr/>
          </p:nvGrpSpPr>
          <p:grpSpPr bwMode="auto">
            <a:xfrm>
              <a:off x="2941439" y="2543110"/>
              <a:ext cx="803134" cy="804335"/>
              <a:chOff x="3507" y="1827"/>
              <a:chExt cx="668" cy="669"/>
            </a:xfrm>
            <a:solidFill>
              <a:schemeClr val="bg1"/>
            </a:solidFill>
          </p:grpSpPr>
          <p:sp>
            <p:nvSpPr>
              <p:cNvPr id="42" name="Freeform 5"/>
              <p:cNvSpPr>
                <a:spLocks noEditPoints="1"/>
              </p:cNvSpPr>
              <p:nvPr/>
            </p:nvSpPr>
            <p:spPr bwMode="auto">
              <a:xfrm>
                <a:off x="3717" y="1827"/>
                <a:ext cx="248" cy="669"/>
              </a:xfrm>
              <a:custGeom>
                <a:avLst/>
                <a:gdLst>
                  <a:gd name="T0" fmla="*/ 52 w 104"/>
                  <a:gd name="T1" fmla="*/ 0 h 280"/>
                  <a:gd name="T2" fmla="*/ 104 w 104"/>
                  <a:gd name="T3" fmla="*/ 140 h 280"/>
                  <a:gd name="T4" fmla="*/ 52 w 104"/>
                  <a:gd name="T5" fmla="*/ 280 h 280"/>
                  <a:gd name="T6" fmla="*/ 52 w 104"/>
                  <a:gd name="T7" fmla="*/ 280 h 280"/>
                  <a:gd name="T8" fmla="*/ 52 w 104"/>
                  <a:gd name="T9" fmla="*/ 257 h 280"/>
                  <a:gd name="T10" fmla="*/ 52 w 104"/>
                  <a:gd name="T11" fmla="*/ 257 h 280"/>
                  <a:gd name="T12" fmla="*/ 52 w 104"/>
                  <a:gd name="T13" fmla="*/ 257 h 280"/>
                  <a:gd name="T14" fmla="*/ 95 w 104"/>
                  <a:gd name="T15" fmla="*/ 140 h 280"/>
                  <a:gd name="T16" fmla="*/ 52 w 104"/>
                  <a:gd name="T17" fmla="*/ 23 h 280"/>
                  <a:gd name="T18" fmla="*/ 52 w 104"/>
                  <a:gd name="T19" fmla="*/ 23 h 280"/>
                  <a:gd name="T20" fmla="*/ 52 w 104"/>
                  <a:gd name="T21" fmla="*/ 0 h 280"/>
                  <a:gd name="T22" fmla="*/ 52 w 104"/>
                  <a:gd name="T23" fmla="*/ 280 h 280"/>
                  <a:gd name="T24" fmla="*/ 0 w 104"/>
                  <a:gd name="T25" fmla="*/ 140 h 280"/>
                  <a:gd name="T26" fmla="*/ 52 w 104"/>
                  <a:gd name="T27" fmla="*/ 0 h 280"/>
                  <a:gd name="T28" fmla="*/ 52 w 104"/>
                  <a:gd name="T29" fmla="*/ 23 h 280"/>
                  <a:gd name="T30" fmla="*/ 9 w 104"/>
                  <a:gd name="T31" fmla="*/ 140 h 280"/>
                  <a:gd name="T32" fmla="*/ 52 w 104"/>
                  <a:gd name="T33" fmla="*/ 257 h 280"/>
                  <a:gd name="T34" fmla="*/ 52 w 104"/>
                  <a:gd name="T35"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80">
                    <a:moveTo>
                      <a:pt x="52" y="0"/>
                    </a:moveTo>
                    <a:cubicBezTo>
                      <a:pt x="81" y="0"/>
                      <a:pt x="104" y="63"/>
                      <a:pt x="104" y="140"/>
                    </a:cubicBezTo>
                    <a:cubicBezTo>
                      <a:pt x="104" y="217"/>
                      <a:pt x="81" y="280"/>
                      <a:pt x="52" y="280"/>
                    </a:cubicBezTo>
                    <a:cubicBezTo>
                      <a:pt x="52" y="280"/>
                      <a:pt x="52" y="280"/>
                      <a:pt x="52" y="280"/>
                    </a:cubicBezTo>
                    <a:cubicBezTo>
                      <a:pt x="52" y="257"/>
                      <a:pt x="52" y="257"/>
                      <a:pt x="52" y="257"/>
                    </a:cubicBezTo>
                    <a:cubicBezTo>
                      <a:pt x="52" y="257"/>
                      <a:pt x="52" y="257"/>
                      <a:pt x="52" y="257"/>
                    </a:cubicBezTo>
                    <a:cubicBezTo>
                      <a:pt x="52" y="257"/>
                      <a:pt x="52" y="257"/>
                      <a:pt x="52" y="257"/>
                    </a:cubicBezTo>
                    <a:cubicBezTo>
                      <a:pt x="76" y="257"/>
                      <a:pt x="95" y="205"/>
                      <a:pt x="95" y="140"/>
                    </a:cubicBezTo>
                    <a:cubicBezTo>
                      <a:pt x="95" y="75"/>
                      <a:pt x="76" y="23"/>
                      <a:pt x="52" y="23"/>
                    </a:cubicBezTo>
                    <a:cubicBezTo>
                      <a:pt x="52" y="23"/>
                      <a:pt x="52" y="23"/>
                      <a:pt x="52" y="23"/>
                    </a:cubicBezTo>
                    <a:cubicBezTo>
                      <a:pt x="52" y="0"/>
                      <a:pt x="52" y="0"/>
                      <a:pt x="52" y="0"/>
                    </a:cubicBezTo>
                    <a:close/>
                    <a:moveTo>
                      <a:pt x="52" y="280"/>
                    </a:moveTo>
                    <a:cubicBezTo>
                      <a:pt x="24" y="280"/>
                      <a:pt x="0" y="217"/>
                      <a:pt x="0" y="140"/>
                    </a:cubicBezTo>
                    <a:cubicBezTo>
                      <a:pt x="0" y="63"/>
                      <a:pt x="24" y="0"/>
                      <a:pt x="52" y="0"/>
                    </a:cubicBezTo>
                    <a:cubicBezTo>
                      <a:pt x="52" y="23"/>
                      <a:pt x="52" y="23"/>
                      <a:pt x="52" y="23"/>
                    </a:cubicBezTo>
                    <a:cubicBezTo>
                      <a:pt x="28" y="23"/>
                      <a:pt x="9" y="75"/>
                      <a:pt x="9" y="140"/>
                    </a:cubicBezTo>
                    <a:cubicBezTo>
                      <a:pt x="9" y="205"/>
                      <a:pt x="28" y="257"/>
                      <a:pt x="52" y="257"/>
                    </a:cubicBezTo>
                    <a:lnTo>
                      <a:pt x="5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
              <p:cNvSpPr>
                <a:spLocks noEditPoints="1"/>
              </p:cNvSpPr>
              <p:nvPr/>
            </p:nvSpPr>
            <p:spPr bwMode="auto">
              <a:xfrm>
                <a:off x="3507" y="2040"/>
                <a:ext cx="668" cy="245"/>
              </a:xfrm>
              <a:custGeom>
                <a:avLst/>
                <a:gdLst>
                  <a:gd name="T0" fmla="*/ 140 w 280"/>
                  <a:gd name="T1" fmla="*/ 0 h 103"/>
                  <a:gd name="T2" fmla="*/ 140 w 280"/>
                  <a:gd name="T3" fmla="*/ 0 h 103"/>
                  <a:gd name="T4" fmla="*/ 280 w 280"/>
                  <a:gd name="T5" fmla="*/ 51 h 103"/>
                  <a:gd name="T6" fmla="*/ 140 w 280"/>
                  <a:gd name="T7" fmla="*/ 103 h 103"/>
                  <a:gd name="T8" fmla="*/ 140 w 280"/>
                  <a:gd name="T9" fmla="*/ 103 h 103"/>
                  <a:gd name="T10" fmla="*/ 140 w 280"/>
                  <a:gd name="T11" fmla="*/ 94 h 103"/>
                  <a:gd name="T12" fmla="*/ 140 w 280"/>
                  <a:gd name="T13" fmla="*/ 94 h 103"/>
                  <a:gd name="T14" fmla="*/ 257 w 280"/>
                  <a:gd name="T15" fmla="*/ 51 h 103"/>
                  <a:gd name="T16" fmla="*/ 257 w 280"/>
                  <a:gd name="T17" fmla="*/ 51 h 103"/>
                  <a:gd name="T18" fmla="*/ 140 w 280"/>
                  <a:gd name="T19" fmla="*/ 8 h 103"/>
                  <a:gd name="T20" fmla="*/ 140 w 280"/>
                  <a:gd name="T21" fmla="*/ 8 h 103"/>
                  <a:gd name="T22" fmla="*/ 140 w 280"/>
                  <a:gd name="T23" fmla="*/ 0 h 103"/>
                  <a:gd name="T24" fmla="*/ 0 w 280"/>
                  <a:gd name="T25" fmla="*/ 51 h 103"/>
                  <a:gd name="T26" fmla="*/ 140 w 280"/>
                  <a:gd name="T27" fmla="*/ 0 h 103"/>
                  <a:gd name="T28" fmla="*/ 140 w 280"/>
                  <a:gd name="T29" fmla="*/ 8 h 103"/>
                  <a:gd name="T30" fmla="*/ 23 w 280"/>
                  <a:gd name="T31" fmla="*/ 51 h 103"/>
                  <a:gd name="T32" fmla="*/ 140 w 280"/>
                  <a:gd name="T33" fmla="*/ 94 h 103"/>
                  <a:gd name="T34" fmla="*/ 140 w 280"/>
                  <a:gd name="T35" fmla="*/ 103 h 103"/>
                  <a:gd name="T36" fmla="*/ 0 w 280"/>
                  <a:gd name="T37"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140" y="0"/>
                    </a:moveTo>
                    <a:cubicBezTo>
                      <a:pt x="140" y="0"/>
                      <a:pt x="140" y="0"/>
                      <a:pt x="140" y="0"/>
                    </a:cubicBezTo>
                    <a:cubicBezTo>
                      <a:pt x="217" y="0"/>
                      <a:pt x="280" y="23"/>
                      <a:pt x="280" y="51"/>
                    </a:cubicBezTo>
                    <a:cubicBezTo>
                      <a:pt x="280" y="80"/>
                      <a:pt x="217" y="103"/>
                      <a:pt x="140" y="103"/>
                    </a:cubicBezTo>
                    <a:cubicBezTo>
                      <a:pt x="140" y="103"/>
                      <a:pt x="140" y="103"/>
                      <a:pt x="140" y="103"/>
                    </a:cubicBezTo>
                    <a:cubicBezTo>
                      <a:pt x="140" y="94"/>
                      <a:pt x="140" y="94"/>
                      <a:pt x="140" y="94"/>
                    </a:cubicBezTo>
                    <a:cubicBezTo>
                      <a:pt x="140" y="94"/>
                      <a:pt x="140" y="94"/>
                      <a:pt x="140" y="94"/>
                    </a:cubicBezTo>
                    <a:cubicBezTo>
                      <a:pt x="205" y="94"/>
                      <a:pt x="257" y="75"/>
                      <a:pt x="257" y="51"/>
                    </a:cubicBezTo>
                    <a:cubicBezTo>
                      <a:pt x="257" y="51"/>
                      <a:pt x="257" y="51"/>
                      <a:pt x="257" y="51"/>
                    </a:cubicBezTo>
                    <a:cubicBezTo>
                      <a:pt x="257" y="27"/>
                      <a:pt x="205" y="8"/>
                      <a:pt x="140" y="8"/>
                    </a:cubicBezTo>
                    <a:cubicBezTo>
                      <a:pt x="140" y="8"/>
                      <a:pt x="140" y="8"/>
                      <a:pt x="140" y="8"/>
                    </a:cubicBezTo>
                    <a:lnTo>
                      <a:pt x="140" y="0"/>
                    </a:lnTo>
                    <a:close/>
                    <a:moveTo>
                      <a:pt x="0" y="51"/>
                    </a:moveTo>
                    <a:cubicBezTo>
                      <a:pt x="0" y="23"/>
                      <a:pt x="63" y="0"/>
                      <a:pt x="140" y="0"/>
                    </a:cubicBezTo>
                    <a:cubicBezTo>
                      <a:pt x="140" y="8"/>
                      <a:pt x="140" y="8"/>
                      <a:pt x="140" y="8"/>
                    </a:cubicBezTo>
                    <a:cubicBezTo>
                      <a:pt x="75" y="8"/>
                      <a:pt x="23" y="27"/>
                      <a:pt x="23" y="51"/>
                    </a:cubicBezTo>
                    <a:cubicBezTo>
                      <a:pt x="23" y="75"/>
                      <a:pt x="75" y="94"/>
                      <a:pt x="140" y="94"/>
                    </a:cubicBezTo>
                    <a:cubicBezTo>
                      <a:pt x="140" y="103"/>
                      <a:pt x="140" y="103"/>
                      <a:pt x="140" y="103"/>
                    </a:cubicBezTo>
                    <a:cubicBezTo>
                      <a:pt x="63" y="103"/>
                      <a:pt x="0" y="80"/>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
              <p:cNvSpPr>
                <a:spLocks noEditPoints="1"/>
              </p:cNvSpPr>
              <p:nvPr/>
            </p:nvSpPr>
            <p:spPr bwMode="auto">
              <a:xfrm>
                <a:off x="3557" y="1887"/>
                <a:ext cx="568" cy="549"/>
              </a:xfrm>
              <a:custGeom>
                <a:avLst/>
                <a:gdLst>
                  <a:gd name="T0" fmla="*/ 119 w 238"/>
                  <a:gd name="T1" fmla="*/ 47 h 230"/>
                  <a:gd name="T2" fmla="*/ 155 w 238"/>
                  <a:gd name="T3" fmla="*/ 79 h 230"/>
                  <a:gd name="T4" fmla="*/ 218 w 238"/>
                  <a:gd name="T5" fmla="*/ 214 h 230"/>
                  <a:gd name="T6" fmla="*/ 119 w 238"/>
                  <a:gd name="T7" fmla="*/ 184 h 230"/>
                  <a:gd name="T8" fmla="*/ 119 w 238"/>
                  <a:gd name="T9" fmla="*/ 172 h 230"/>
                  <a:gd name="T10" fmla="*/ 202 w 238"/>
                  <a:gd name="T11" fmla="*/ 198 h 230"/>
                  <a:gd name="T12" fmla="*/ 202 w 238"/>
                  <a:gd name="T13" fmla="*/ 198 h 230"/>
                  <a:gd name="T14" fmla="*/ 150 w 238"/>
                  <a:gd name="T15" fmla="*/ 85 h 230"/>
                  <a:gd name="T16" fmla="*/ 119 w 238"/>
                  <a:gd name="T17" fmla="*/ 58 h 230"/>
                  <a:gd name="T18" fmla="*/ 119 w 238"/>
                  <a:gd name="T19" fmla="*/ 47 h 230"/>
                  <a:gd name="T20" fmla="*/ 20 w 238"/>
                  <a:gd name="T21" fmla="*/ 16 h 230"/>
                  <a:gd name="T22" fmla="*/ 119 w 238"/>
                  <a:gd name="T23" fmla="*/ 47 h 230"/>
                  <a:gd name="T24" fmla="*/ 119 w 238"/>
                  <a:gd name="T25" fmla="*/ 58 h 230"/>
                  <a:gd name="T26" fmla="*/ 36 w 238"/>
                  <a:gd name="T27" fmla="*/ 32 h 230"/>
                  <a:gd name="T28" fmla="*/ 88 w 238"/>
                  <a:gd name="T29" fmla="*/ 146 h 230"/>
                  <a:gd name="T30" fmla="*/ 119 w 238"/>
                  <a:gd name="T31" fmla="*/ 172 h 230"/>
                  <a:gd name="T32" fmla="*/ 119 w 238"/>
                  <a:gd name="T33" fmla="*/ 184 h 230"/>
                  <a:gd name="T34" fmla="*/ 83 w 238"/>
                  <a:gd name="T35" fmla="*/ 152 h 230"/>
                  <a:gd name="T36" fmla="*/ 20 w 238"/>
                  <a:gd name="T37"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0">
                    <a:moveTo>
                      <a:pt x="119" y="47"/>
                    </a:moveTo>
                    <a:cubicBezTo>
                      <a:pt x="131" y="56"/>
                      <a:pt x="143" y="67"/>
                      <a:pt x="155" y="79"/>
                    </a:cubicBezTo>
                    <a:cubicBezTo>
                      <a:pt x="210" y="133"/>
                      <a:pt x="238" y="194"/>
                      <a:pt x="218" y="214"/>
                    </a:cubicBezTo>
                    <a:cubicBezTo>
                      <a:pt x="202" y="230"/>
                      <a:pt x="162" y="216"/>
                      <a:pt x="119" y="184"/>
                    </a:cubicBezTo>
                    <a:cubicBezTo>
                      <a:pt x="119" y="172"/>
                      <a:pt x="119" y="172"/>
                      <a:pt x="119" y="172"/>
                    </a:cubicBezTo>
                    <a:cubicBezTo>
                      <a:pt x="155" y="200"/>
                      <a:pt x="189" y="211"/>
                      <a:pt x="202" y="198"/>
                    </a:cubicBezTo>
                    <a:cubicBezTo>
                      <a:pt x="202" y="198"/>
                      <a:pt x="202" y="198"/>
                      <a:pt x="202" y="198"/>
                    </a:cubicBezTo>
                    <a:cubicBezTo>
                      <a:pt x="219" y="181"/>
                      <a:pt x="195" y="130"/>
                      <a:pt x="150" y="85"/>
                    </a:cubicBezTo>
                    <a:cubicBezTo>
                      <a:pt x="139" y="74"/>
                      <a:pt x="129" y="65"/>
                      <a:pt x="119" y="58"/>
                    </a:cubicBezTo>
                    <a:lnTo>
                      <a:pt x="119" y="47"/>
                    </a:lnTo>
                    <a:close/>
                    <a:moveTo>
                      <a:pt x="20" y="16"/>
                    </a:moveTo>
                    <a:cubicBezTo>
                      <a:pt x="36" y="0"/>
                      <a:pt x="76" y="14"/>
                      <a:pt x="119" y="47"/>
                    </a:cubicBezTo>
                    <a:cubicBezTo>
                      <a:pt x="119" y="58"/>
                      <a:pt x="119" y="58"/>
                      <a:pt x="119" y="58"/>
                    </a:cubicBezTo>
                    <a:cubicBezTo>
                      <a:pt x="83" y="30"/>
                      <a:pt x="49" y="19"/>
                      <a:pt x="36" y="32"/>
                    </a:cubicBezTo>
                    <a:cubicBezTo>
                      <a:pt x="19" y="49"/>
                      <a:pt x="43" y="100"/>
                      <a:pt x="88" y="146"/>
                    </a:cubicBezTo>
                    <a:cubicBezTo>
                      <a:pt x="99" y="156"/>
                      <a:pt x="109" y="165"/>
                      <a:pt x="119" y="172"/>
                    </a:cubicBezTo>
                    <a:cubicBezTo>
                      <a:pt x="119" y="184"/>
                      <a:pt x="119" y="184"/>
                      <a:pt x="119" y="184"/>
                    </a:cubicBezTo>
                    <a:cubicBezTo>
                      <a:pt x="107" y="174"/>
                      <a:pt x="95" y="164"/>
                      <a:pt x="83" y="152"/>
                    </a:cubicBezTo>
                    <a:cubicBezTo>
                      <a:pt x="28" y="97"/>
                      <a:pt x="0" y="36"/>
                      <a:pt x="2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
              <p:cNvSpPr>
                <a:spLocks noEditPoints="1"/>
              </p:cNvSpPr>
              <p:nvPr/>
            </p:nvSpPr>
            <p:spPr bwMode="auto">
              <a:xfrm>
                <a:off x="3557" y="1887"/>
                <a:ext cx="568" cy="549"/>
              </a:xfrm>
              <a:custGeom>
                <a:avLst/>
                <a:gdLst>
                  <a:gd name="T0" fmla="*/ 119 w 238"/>
                  <a:gd name="T1" fmla="*/ 47 h 230"/>
                  <a:gd name="T2" fmla="*/ 218 w 238"/>
                  <a:gd name="T3" fmla="*/ 16 h 230"/>
                  <a:gd name="T4" fmla="*/ 155 w 238"/>
                  <a:gd name="T5" fmla="*/ 152 h 230"/>
                  <a:gd name="T6" fmla="*/ 119 w 238"/>
                  <a:gd name="T7" fmla="*/ 184 h 230"/>
                  <a:gd name="T8" fmla="*/ 119 w 238"/>
                  <a:gd name="T9" fmla="*/ 172 h 230"/>
                  <a:gd name="T10" fmla="*/ 150 w 238"/>
                  <a:gd name="T11" fmla="*/ 146 h 230"/>
                  <a:gd name="T12" fmla="*/ 202 w 238"/>
                  <a:gd name="T13" fmla="*/ 32 h 230"/>
                  <a:gd name="T14" fmla="*/ 202 w 238"/>
                  <a:gd name="T15" fmla="*/ 32 h 230"/>
                  <a:gd name="T16" fmla="*/ 119 w 238"/>
                  <a:gd name="T17" fmla="*/ 58 h 230"/>
                  <a:gd name="T18" fmla="*/ 119 w 238"/>
                  <a:gd name="T19" fmla="*/ 47 h 230"/>
                  <a:gd name="T20" fmla="*/ 20 w 238"/>
                  <a:gd name="T21" fmla="*/ 214 h 230"/>
                  <a:gd name="T22" fmla="*/ 83 w 238"/>
                  <a:gd name="T23" fmla="*/ 79 h 230"/>
                  <a:gd name="T24" fmla="*/ 119 w 238"/>
                  <a:gd name="T25" fmla="*/ 47 h 230"/>
                  <a:gd name="T26" fmla="*/ 119 w 238"/>
                  <a:gd name="T27" fmla="*/ 58 h 230"/>
                  <a:gd name="T28" fmla="*/ 88 w 238"/>
                  <a:gd name="T29" fmla="*/ 85 h 230"/>
                  <a:gd name="T30" fmla="*/ 36 w 238"/>
                  <a:gd name="T31" fmla="*/ 198 h 230"/>
                  <a:gd name="T32" fmla="*/ 119 w 238"/>
                  <a:gd name="T33" fmla="*/ 172 h 230"/>
                  <a:gd name="T34" fmla="*/ 119 w 238"/>
                  <a:gd name="T35" fmla="*/ 184 h 230"/>
                  <a:gd name="T36" fmla="*/ 20 w 238"/>
                  <a:gd name="T37"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0">
                    <a:moveTo>
                      <a:pt x="119" y="47"/>
                    </a:moveTo>
                    <a:cubicBezTo>
                      <a:pt x="162" y="14"/>
                      <a:pt x="202" y="0"/>
                      <a:pt x="218" y="16"/>
                    </a:cubicBezTo>
                    <a:cubicBezTo>
                      <a:pt x="238" y="36"/>
                      <a:pt x="210" y="97"/>
                      <a:pt x="155" y="152"/>
                    </a:cubicBezTo>
                    <a:cubicBezTo>
                      <a:pt x="143" y="164"/>
                      <a:pt x="131" y="174"/>
                      <a:pt x="119" y="184"/>
                    </a:cubicBezTo>
                    <a:cubicBezTo>
                      <a:pt x="119" y="172"/>
                      <a:pt x="119" y="172"/>
                      <a:pt x="119" y="172"/>
                    </a:cubicBezTo>
                    <a:cubicBezTo>
                      <a:pt x="129" y="165"/>
                      <a:pt x="139" y="156"/>
                      <a:pt x="150" y="146"/>
                    </a:cubicBezTo>
                    <a:cubicBezTo>
                      <a:pt x="195" y="100"/>
                      <a:pt x="219" y="49"/>
                      <a:pt x="202" y="32"/>
                    </a:cubicBezTo>
                    <a:cubicBezTo>
                      <a:pt x="202" y="32"/>
                      <a:pt x="202" y="32"/>
                      <a:pt x="202" y="32"/>
                    </a:cubicBezTo>
                    <a:cubicBezTo>
                      <a:pt x="189" y="19"/>
                      <a:pt x="155" y="30"/>
                      <a:pt x="119" y="58"/>
                    </a:cubicBezTo>
                    <a:lnTo>
                      <a:pt x="119" y="47"/>
                    </a:lnTo>
                    <a:close/>
                    <a:moveTo>
                      <a:pt x="20" y="214"/>
                    </a:moveTo>
                    <a:cubicBezTo>
                      <a:pt x="0" y="194"/>
                      <a:pt x="28" y="133"/>
                      <a:pt x="83" y="79"/>
                    </a:cubicBezTo>
                    <a:cubicBezTo>
                      <a:pt x="95" y="67"/>
                      <a:pt x="107" y="56"/>
                      <a:pt x="119" y="47"/>
                    </a:cubicBezTo>
                    <a:cubicBezTo>
                      <a:pt x="119" y="58"/>
                      <a:pt x="119" y="58"/>
                      <a:pt x="119" y="58"/>
                    </a:cubicBezTo>
                    <a:cubicBezTo>
                      <a:pt x="109" y="65"/>
                      <a:pt x="99" y="74"/>
                      <a:pt x="88" y="85"/>
                    </a:cubicBezTo>
                    <a:cubicBezTo>
                      <a:pt x="43" y="130"/>
                      <a:pt x="19" y="181"/>
                      <a:pt x="36" y="198"/>
                    </a:cubicBezTo>
                    <a:cubicBezTo>
                      <a:pt x="49" y="211"/>
                      <a:pt x="83" y="200"/>
                      <a:pt x="119" y="172"/>
                    </a:cubicBezTo>
                    <a:cubicBezTo>
                      <a:pt x="119" y="184"/>
                      <a:pt x="119" y="184"/>
                      <a:pt x="119" y="184"/>
                    </a:cubicBezTo>
                    <a:cubicBezTo>
                      <a:pt x="76" y="216"/>
                      <a:pt x="36" y="230"/>
                      <a:pt x="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木先生"/>
              <p:cNvSpPr>
                <a:spLocks noChangeArrowheads="1"/>
              </p:cNvSpPr>
              <p:nvPr/>
            </p:nvSpPr>
            <p:spPr bwMode="auto">
              <a:xfrm>
                <a:off x="3789" y="2109"/>
                <a:ext cx="102" cy="1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9" name="组合 68"/>
          <p:cNvGrpSpPr/>
          <p:nvPr/>
        </p:nvGrpSpPr>
        <p:grpSpPr>
          <a:xfrm>
            <a:off x="4083920" y="2043469"/>
            <a:ext cx="690921" cy="690921"/>
            <a:chOff x="4083920" y="2043469"/>
            <a:chExt cx="690921" cy="690921"/>
          </a:xfrm>
        </p:grpSpPr>
        <p:sp>
          <p:nvSpPr>
            <p:cNvPr id="4" name="椭圆 3"/>
            <p:cNvSpPr/>
            <p:nvPr/>
          </p:nvSpPr>
          <p:spPr bwMode="auto">
            <a:xfrm>
              <a:off x="4083920" y="2043469"/>
              <a:ext cx="690921" cy="690921"/>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7" name="Freeform 6"/>
            <p:cNvSpPr>
              <a:spLocks noEditPoints="1"/>
            </p:cNvSpPr>
            <p:nvPr/>
          </p:nvSpPr>
          <p:spPr bwMode="auto">
            <a:xfrm>
              <a:off x="4236659" y="2195511"/>
              <a:ext cx="385442" cy="386837"/>
            </a:xfrm>
            <a:custGeom>
              <a:avLst/>
              <a:gdLst>
                <a:gd name="T0" fmla="*/ 309 w 309"/>
                <a:gd name="T1" fmla="*/ 174 h 309"/>
                <a:gd name="T2" fmla="*/ 309 w 309"/>
                <a:gd name="T3" fmla="*/ 137 h 309"/>
                <a:gd name="T4" fmla="*/ 265 w 309"/>
                <a:gd name="T5" fmla="*/ 126 h 309"/>
                <a:gd name="T6" fmla="*/ 251 w 309"/>
                <a:gd name="T7" fmla="*/ 94 h 309"/>
                <a:gd name="T8" fmla="*/ 275 w 309"/>
                <a:gd name="T9" fmla="*/ 59 h 309"/>
                <a:gd name="T10" fmla="*/ 248 w 309"/>
                <a:gd name="T11" fmla="*/ 33 h 309"/>
                <a:gd name="T12" fmla="*/ 211 w 309"/>
                <a:gd name="T13" fmla="*/ 55 h 309"/>
                <a:gd name="T14" fmla="*/ 182 w 309"/>
                <a:gd name="T15" fmla="*/ 43 h 309"/>
                <a:gd name="T16" fmla="*/ 173 w 309"/>
                <a:gd name="T17" fmla="*/ 0 h 309"/>
                <a:gd name="T18" fmla="*/ 136 w 309"/>
                <a:gd name="T19" fmla="*/ 0 h 309"/>
                <a:gd name="T20" fmla="*/ 126 w 309"/>
                <a:gd name="T21" fmla="*/ 42 h 309"/>
                <a:gd name="T22" fmla="*/ 93 w 309"/>
                <a:gd name="T23" fmla="*/ 56 h 309"/>
                <a:gd name="T24" fmla="*/ 57 w 309"/>
                <a:gd name="T25" fmla="*/ 32 h 309"/>
                <a:gd name="T26" fmla="*/ 31 w 309"/>
                <a:gd name="T27" fmla="*/ 58 h 309"/>
                <a:gd name="T28" fmla="*/ 53 w 309"/>
                <a:gd name="T29" fmla="*/ 95 h 309"/>
                <a:gd name="T30" fmla="*/ 40 w 309"/>
                <a:gd name="T31" fmla="*/ 127 h 309"/>
                <a:gd name="T32" fmla="*/ 0 w 309"/>
                <a:gd name="T33" fmla="*/ 135 h 309"/>
                <a:gd name="T34" fmla="*/ 0 w 309"/>
                <a:gd name="T35" fmla="*/ 172 h 309"/>
                <a:gd name="T36" fmla="*/ 40 w 309"/>
                <a:gd name="T37" fmla="*/ 182 h 309"/>
                <a:gd name="T38" fmla="*/ 53 w 309"/>
                <a:gd name="T39" fmla="*/ 214 h 309"/>
                <a:gd name="T40" fmla="*/ 29 w 309"/>
                <a:gd name="T41" fmla="*/ 250 h 309"/>
                <a:gd name="T42" fmla="*/ 55 w 309"/>
                <a:gd name="T43" fmla="*/ 276 h 309"/>
                <a:gd name="T44" fmla="*/ 92 w 309"/>
                <a:gd name="T45" fmla="*/ 254 h 309"/>
                <a:gd name="T46" fmla="*/ 126 w 309"/>
                <a:gd name="T47" fmla="*/ 268 h 309"/>
                <a:gd name="T48" fmla="*/ 134 w 309"/>
                <a:gd name="T49" fmla="*/ 309 h 309"/>
                <a:gd name="T50" fmla="*/ 171 w 309"/>
                <a:gd name="T51" fmla="*/ 309 h 309"/>
                <a:gd name="T52" fmla="*/ 182 w 309"/>
                <a:gd name="T53" fmla="*/ 267 h 309"/>
                <a:gd name="T54" fmla="*/ 212 w 309"/>
                <a:gd name="T55" fmla="*/ 254 h 309"/>
                <a:gd name="T56" fmla="*/ 248 w 309"/>
                <a:gd name="T57" fmla="*/ 278 h 309"/>
                <a:gd name="T58" fmla="*/ 274 w 309"/>
                <a:gd name="T59" fmla="*/ 251 h 309"/>
                <a:gd name="T60" fmla="*/ 252 w 309"/>
                <a:gd name="T61" fmla="*/ 214 h 309"/>
                <a:gd name="T62" fmla="*/ 265 w 309"/>
                <a:gd name="T63" fmla="*/ 183 h 309"/>
                <a:gd name="T64" fmla="*/ 309 w 309"/>
                <a:gd name="T65" fmla="*/ 174 h 309"/>
                <a:gd name="T66" fmla="*/ 154 w 309"/>
                <a:gd name="T67" fmla="*/ 233 h 309"/>
                <a:gd name="T68" fmla="*/ 77 w 309"/>
                <a:gd name="T69" fmla="*/ 156 h 309"/>
                <a:gd name="T70" fmla="*/ 154 w 309"/>
                <a:gd name="T71" fmla="*/ 80 h 309"/>
                <a:gd name="T72" fmla="*/ 230 w 309"/>
                <a:gd name="T73" fmla="*/ 156 h 309"/>
                <a:gd name="T74" fmla="*/ 154 w 309"/>
                <a:gd name="T75" fmla="*/ 23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309">
                  <a:moveTo>
                    <a:pt x="309" y="174"/>
                  </a:moveTo>
                  <a:cubicBezTo>
                    <a:pt x="309" y="137"/>
                    <a:pt x="309" y="137"/>
                    <a:pt x="309" y="137"/>
                  </a:cubicBezTo>
                  <a:cubicBezTo>
                    <a:pt x="265" y="126"/>
                    <a:pt x="265" y="126"/>
                    <a:pt x="265" y="126"/>
                  </a:cubicBezTo>
                  <a:cubicBezTo>
                    <a:pt x="262" y="115"/>
                    <a:pt x="257" y="104"/>
                    <a:pt x="251" y="94"/>
                  </a:cubicBezTo>
                  <a:cubicBezTo>
                    <a:pt x="275" y="59"/>
                    <a:pt x="275" y="59"/>
                    <a:pt x="275" y="59"/>
                  </a:cubicBezTo>
                  <a:cubicBezTo>
                    <a:pt x="248" y="33"/>
                    <a:pt x="248" y="33"/>
                    <a:pt x="248" y="33"/>
                  </a:cubicBezTo>
                  <a:cubicBezTo>
                    <a:pt x="211" y="55"/>
                    <a:pt x="211" y="55"/>
                    <a:pt x="211" y="55"/>
                  </a:cubicBezTo>
                  <a:cubicBezTo>
                    <a:pt x="202" y="50"/>
                    <a:pt x="192" y="46"/>
                    <a:pt x="182" y="43"/>
                  </a:cubicBezTo>
                  <a:cubicBezTo>
                    <a:pt x="173" y="0"/>
                    <a:pt x="173" y="0"/>
                    <a:pt x="173" y="0"/>
                  </a:cubicBezTo>
                  <a:cubicBezTo>
                    <a:pt x="136" y="0"/>
                    <a:pt x="136" y="0"/>
                    <a:pt x="136" y="0"/>
                  </a:cubicBezTo>
                  <a:cubicBezTo>
                    <a:pt x="126" y="42"/>
                    <a:pt x="126" y="42"/>
                    <a:pt x="126" y="42"/>
                  </a:cubicBezTo>
                  <a:cubicBezTo>
                    <a:pt x="114" y="45"/>
                    <a:pt x="103" y="50"/>
                    <a:pt x="93" y="56"/>
                  </a:cubicBezTo>
                  <a:cubicBezTo>
                    <a:pt x="57" y="32"/>
                    <a:pt x="57" y="32"/>
                    <a:pt x="57" y="32"/>
                  </a:cubicBezTo>
                  <a:cubicBezTo>
                    <a:pt x="31" y="58"/>
                    <a:pt x="31" y="58"/>
                    <a:pt x="31" y="58"/>
                  </a:cubicBezTo>
                  <a:cubicBezTo>
                    <a:pt x="53" y="95"/>
                    <a:pt x="53" y="95"/>
                    <a:pt x="53" y="95"/>
                  </a:cubicBezTo>
                  <a:cubicBezTo>
                    <a:pt x="47" y="105"/>
                    <a:pt x="43" y="116"/>
                    <a:pt x="40" y="127"/>
                  </a:cubicBezTo>
                  <a:cubicBezTo>
                    <a:pt x="0" y="135"/>
                    <a:pt x="0" y="135"/>
                    <a:pt x="0" y="135"/>
                  </a:cubicBezTo>
                  <a:cubicBezTo>
                    <a:pt x="0" y="172"/>
                    <a:pt x="0" y="172"/>
                    <a:pt x="0" y="172"/>
                  </a:cubicBezTo>
                  <a:cubicBezTo>
                    <a:pt x="40" y="182"/>
                    <a:pt x="40" y="182"/>
                    <a:pt x="40" y="182"/>
                  </a:cubicBezTo>
                  <a:cubicBezTo>
                    <a:pt x="43" y="194"/>
                    <a:pt x="47" y="204"/>
                    <a:pt x="53" y="214"/>
                  </a:cubicBezTo>
                  <a:cubicBezTo>
                    <a:pt x="29" y="250"/>
                    <a:pt x="29" y="250"/>
                    <a:pt x="29" y="250"/>
                  </a:cubicBezTo>
                  <a:cubicBezTo>
                    <a:pt x="55" y="276"/>
                    <a:pt x="55" y="276"/>
                    <a:pt x="55" y="276"/>
                  </a:cubicBezTo>
                  <a:cubicBezTo>
                    <a:pt x="92" y="254"/>
                    <a:pt x="92" y="254"/>
                    <a:pt x="92" y="254"/>
                  </a:cubicBezTo>
                  <a:cubicBezTo>
                    <a:pt x="102" y="260"/>
                    <a:pt x="114" y="265"/>
                    <a:pt x="126" y="268"/>
                  </a:cubicBezTo>
                  <a:cubicBezTo>
                    <a:pt x="134" y="309"/>
                    <a:pt x="134" y="309"/>
                    <a:pt x="134" y="309"/>
                  </a:cubicBezTo>
                  <a:cubicBezTo>
                    <a:pt x="171" y="309"/>
                    <a:pt x="171" y="309"/>
                    <a:pt x="171" y="309"/>
                  </a:cubicBezTo>
                  <a:cubicBezTo>
                    <a:pt x="182" y="267"/>
                    <a:pt x="182" y="267"/>
                    <a:pt x="182" y="267"/>
                  </a:cubicBezTo>
                  <a:cubicBezTo>
                    <a:pt x="193" y="264"/>
                    <a:pt x="203" y="260"/>
                    <a:pt x="212" y="254"/>
                  </a:cubicBezTo>
                  <a:cubicBezTo>
                    <a:pt x="248" y="278"/>
                    <a:pt x="248" y="278"/>
                    <a:pt x="248" y="278"/>
                  </a:cubicBezTo>
                  <a:cubicBezTo>
                    <a:pt x="274" y="251"/>
                    <a:pt x="274" y="251"/>
                    <a:pt x="274" y="251"/>
                  </a:cubicBezTo>
                  <a:cubicBezTo>
                    <a:pt x="252" y="214"/>
                    <a:pt x="252" y="214"/>
                    <a:pt x="252" y="214"/>
                  </a:cubicBezTo>
                  <a:cubicBezTo>
                    <a:pt x="258" y="205"/>
                    <a:pt x="262" y="194"/>
                    <a:pt x="265" y="183"/>
                  </a:cubicBezTo>
                  <a:lnTo>
                    <a:pt x="309" y="174"/>
                  </a:lnTo>
                  <a:close/>
                  <a:moveTo>
                    <a:pt x="154" y="233"/>
                  </a:moveTo>
                  <a:cubicBezTo>
                    <a:pt x="112" y="233"/>
                    <a:pt x="77" y="199"/>
                    <a:pt x="77" y="156"/>
                  </a:cubicBezTo>
                  <a:cubicBezTo>
                    <a:pt x="77" y="114"/>
                    <a:pt x="112" y="80"/>
                    <a:pt x="154" y="80"/>
                  </a:cubicBezTo>
                  <a:cubicBezTo>
                    <a:pt x="196" y="80"/>
                    <a:pt x="230" y="114"/>
                    <a:pt x="230" y="156"/>
                  </a:cubicBezTo>
                  <a:cubicBezTo>
                    <a:pt x="230" y="199"/>
                    <a:pt x="196" y="233"/>
                    <a:pt x="154" y="233"/>
                  </a:cubicBezTo>
                  <a:close/>
                </a:path>
              </a:pathLst>
            </a:custGeom>
            <a:solidFill>
              <a:srgbClr val="0A4874"/>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4" name="组合 73"/>
          <p:cNvGrpSpPr/>
          <p:nvPr/>
        </p:nvGrpSpPr>
        <p:grpSpPr>
          <a:xfrm>
            <a:off x="1632006" y="2295303"/>
            <a:ext cx="803581" cy="803581"/>
            <a:chOff x="1632006" y="2295303"/>
            <a:chExt cx="803581" cy="803581"/>
          </a:xfrm>
        </p:grpSpPr>
        <p:sp>
          <p:nvSpPr>
            <p:cNvPr id="21" name="木先生"/>
            <p:cNvSpPr/>
            <p:nvPr/>
          </p:nvSpPr>
          <p:spPr bwMode="auto">
            <a:xfrm>
              <a:off x="1632006" y="2295303"/>
              <a:ext cx="803581" cy="803581"/>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8" name="KSO_Shape"/>
            <p:cNvSpPr>
              <a:spLocks noChangeAspect="1"/>
            </p:cNvSpPr>
            <p:nvPr/>
          </p:nvSpPr>
          <p:spPr bwMode="auto">
            <a:xfrm>
              <a:off x="1862196" y="2463093"/>
              <a:ext cx="343200" cy="468000"/>
            </a:xfrm>
            <a:custGeom>
              <a:avLst/>
              <a:gdLst>
                <a:gd name="T0" fmla="*/ 665999 w 1365250"/>
                <a:gd name="T1" fmla="*/ 961723 h 1863725"/>
                <a:gd name="T2" fmla="*/ 615622 w 1365250"/>
                <a:gd name="T3" fmla="*/ 994754 h 1863725"/>
                <a:gd name="T4" fmla="*/ 582038 w 1365250"/>
                <a:gd name="T5" fmla="*/ 1043489 h 1863725"/>
                <a:gd name="T6" fmla="*/ 569580 w 1365250"/>
                <a:gd name="T7" fmla="*/ 1103323 h 1863725"/>
                <a:gd name="T8" fmla="*/ 576622 w 1365250"/>
                <a:gd name="T9" fmla="*/ 1149350 h 1863725"/>
                <a:gd name="T10" fmla="*/ 596664 w 1365250"/>
                <a:gd name="T11" fmla="*/ 1189691 h 1863725"/>
                <a:gd name="T12" fmla="*/ 627269 w 1365250"/>
                <a:gd name="T13" fmla="*/ 1222451 h 1863725"/>
                <a:gd name="T14" fmla="*/ 666541 w 1365250"/>
                <a:gd name="T15" fmla="*/ 1245194 h 1863725"/>
                <a:gd name="T16" fmla="*/ 680354 w 1365250"/>
                <a:gd name="T17" fmla="*/ 1553844 h 1863725"/>
                <a:gd name="T18" fmla="*/ 720709 w 1365250"/>
                <a:gd name="T19" fmla="*/ 1574691 h 1863725"/>
                <a:gd name="T20" fmla="*/ 765127 w 1365250"/>
                <a:gd name="T21" fmla="*/ 1561695 h 1863725"/>
                <a:gd name="T22" fmla="*/ 786795 w 1365250"/>
                <a:gd name="T23" fmla="*/ 1522437 h 1863725"/>
                <a:gd name="T24" fmla="*/ 817399 w 1365250"/>
                <a:gd name="T25" fmla="*/ 1229220 h 1863725"/>
                <a:gd name="T26" fmla="*/ 850442 w 1365250"/>
                <a:gd name="T27" fmla="*/ 1198625 h 1863725"/>
                <a:gd name="T28" fmla="*/ 873735 w 1365250"/>
                <a:gd name="T29" fmla="*/ 1160179 h 1863725"/>
                <a:gd name="T30" fmla="*/ 884027 w 1365250"/>
                <a:gd name="T31" fmla="*/ 1115236 h 1863725"/>
                <a:gd name="T32" fmla="*/ 877527 w 1365250"/>
                <a:gd name="T33" fmla="*/ 1057838 h 1863725"/>
                <a:gd name="T34" fmla="*/ 848546 w 1365250"/>
                <a:gd name="T35" fmla="*/ 1005314 h 1863725"/>
                <a:gd name="T36" fmla="*/ 801961 w 1365250"/>
                <a:gd name="T37" fmla="*/ 968221 h 1863725"/>
                <a:gd name="T38" fmla="*/ 743189 w 1365250"/>
                <a:gd name="T39" fmla="*/ 950352 h 1863725"/>
                <a:gd name="T40" fmla="*/ 1396188 w 1365250"/>
                <a:gd name="T41" fmla="*/ 1344286 h 1863725"/>
                <a:gd name="T42" fmla="*/ 1378041 w 1365250"/>
                <a:gd name="T43" fmla="*/ 1461519 h 1863725"/>
                <a:gd name="T44" fmla="*/ 1337415 w 1365250"/>
                <a:gd name="T45" fmla="*/ 1570089 h 1863725"/>
                <a:gd name="T46" fmla="*/ 1277017 w 1365250"/>
                <a:gd name="T47" fmla="*/ 1667556 h 1863725"/>
                <a:gd name="T48" fmla="*/ 1198744 w 1365250"/>
                <a:gd name="T49" fmla="*/ 1751488 h 1863725"/>
                <a:gd name="T50" fmla="*/ 1105846 w 1365250"/>
                <a:gd name="T51" fmla="*/ 1819444 h 1863725"/>
                <a:gd name="T52" fmla="*/ 999676 w 1365250"/>
                <a:gd name="T53" fmla="*/ 1868991 h 1863725"/>
                <a:gd name="T54" fmla="*/ 884027 w 1365250"/>
                <a:gd name="T55" fmla="*/ 1898231 h 1863725"/>
                <a:gd name="T56" fmla="*/ 589893 w 1365250"/>
                <a:gd name="T57" fmla="*/ 1904729 h 1863725"/>
                <a:gd name="T58" fmla="*/ 468556 w 1365250"/>
                <a:gd name="T59" fmla="*/ 1889839 h 1863725"/>
                <a:gd name="T60" fmla="*/ 356156 w 1365250"/>
                <a:gd name="T61" fmla="*/ 1852746 h 1863725"/>
                <a:gd name="T62" fmla="*/ 255132 w 1365250"/>
                <a:gd name="T63" fmla="*/ 1796161 h 1863725"/>
                <a:gd name="T64" fmla="*/ 167380 w 1365250"/>
                <a:gd name="T65" fmla="*/ 1721706 h 1863725"/>
                <a:gd name="T66" fmla="*/ 95337 w 1365250"/>
                <a:gd name="T67" fmla="*/ 1632631 h 1863725"/>
                <a:gd name="T68" fmla="*/ 42251 w 1365250"/>
                <a:gd name="T69" fmla="*/ 1530559 h 1863725"/>
                <a:gd name="T70" fmla="*/ 9479 w 1365250"/>
                <a:gd name="T71" fmla="*/ 1418471 h 1863725"/>
                <a:gd name="T72" fmla="*/ 0 w 1365250"/>
                <a:gd name="T73" fmla="*/ 694497 h 1863725"/>
                <a:gd name="T74" fmla="*/ 858124 w 1365250"/>
                <a:gd name="T75" fmla="*/ 2973 h 1863725"/>
                <a:gd name="T76" fmla="*/ 935640 w 1365250"/>
                <a:gd name="T77" fmla="*/ 20273 h 1863725"/>
                <a:gd name="T78" fmla="*/ 1006378 w 1365250"/>
                <a:gd name="T79" fmla="*/ 51360 h 1863725"/>
                <a:gd name="T80" fmla="*/ 1068987 w 1365250"/>
                <a:gd name="T81" fmla="*/ 94881 h 1863725"/>
                <a:gd name="T82" fmla="*/ 1121838 w 1365250"/>
                <a:gd name="T83" fmla="*/ 148944 h 1863725"/>
                <a:gd name="T84" fmla="*/ 1163307 w 1365250"/>
                <a:gd name="T85" fmla="*/ 211658 h 1863725"/>
                <a:gd name="T86" fmla="*/ 1191765 w 1365250"/>
                <a:gd name="T87" fmla="*/ 282480 h 1863725"/>
                <a:gd name="T88" fmla="*/ 1205588 w 1365250"/>
                <a:gd name="T89" fmla="*/ 359250 h 1863725"/>
                <a:gd name="T90" fmla="*/ 979275 w 1365250"/>
                <a:gd name="T91" fmla="*/ 371955 h 1863725"/>
                <a:gd name="T92" fmla="*/ 959490 w 1365250"/>
                <a:gd name="T93" fmla="*/ 308702 h 1863725"/>
                <a:gd name="T94" fmla="*/ 917480 w 1365250"/>
                <a:gd name="T95" fmla="*/ 259233 h 1863725"/>
                <a:gd name="T96" fmla="*/ 858937 w 1365250"/>
                <a:gd name="T97" fmla="*/ 228147 h 1863725"/>
                <a:gd name="T98" fmla="*/ 606877 w 1365250"/>
                <a:gd name="T99" fmla="*/ 220848 h 1863725"/>
                <a:gd name="T100" fmla="*/ 540745 w 1365250"/>
                <a:gd name="T101" fmla="*/ 237337 h 1863725"/>
                <a:gd name="T102" fmla="*/ 487622 w 1365250"/>
                <a:gd name="T103" fmla="*/ 275993 h 1863725"/>
                <a:gd name="T104" fmla="*/ 453201 w 1365250"/>
                <a:gd name="T105" fmla="*/ 331138 h 1863725"/>
                <a:gd name="T106" fmla="*/ 442902 w 1365250"/>
                <a:gd name="T107" fmla="*/ 577666 h 1863725"/>
                <a:gd name="T108" fmla="*/ 220655 w 1365250"/>
                <a:gd name="T109" fmla="*/ 329785 h 1863725"/>
                <a:gd name="T110" fmla="*/ 240441 w 1365250"/>
                <a:gd name="T111" fmla="*/ 255179 h 1863725"/>
                <a:gd name="T112" fmla="*/ 274048 w 1365250"/>
                <a:gd name="T113" fmla="*/ 187059 h 1863725"/>
                <a:gd name="T114" fmla="*/ 319853 w 1365250"/>
                <a:gd name="T115" fmla="*/ 127319 h 1863725"/>
                <a:gd name="T116" fmla="*/ 376770 w 1365250"/>
                <a:gd name="T117" fmla="*/ 77040 h 1863725"/>
                <a:gd name="T118" fmla="*/ 442631 w 1365250"/>
                <a:gd name="T119" fmla="*/ 38115 h 1863725"/>
                <a:gd name="T120" fmla="*/ 515539 w 1365250"/>
                <a:gd name="T121" fmla="*/ 12164 h 1863725"/>
                <a:gd name="T122" fmla="*/ 594951 w 1365250"/>
                <a:gd name="T123" fmla="*/ 270 h 18637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65250" h="1863725">
                  <a:moveTo>
                    <a:pt x="702477" y="929231"/>
                  </a:moveTo>
                  <a:lnTo>
                    <a:pt x="694801" y="929761"/>
                  </a:lnTo>
                  <a:lnTo>
                    <a:pt x="687125" y="930556"/>
                  </a:lnTo>
                  <a:lnTo>
                    <a:pt x="679714" y="932145"/>
                  </a:lnTo>
                  <a:lnTo>
                    <a:pt x="672302" y="933999"/>
                  </a:lnTo>
                  <a:lnTo>
                    <a:pt x="664891" y="935588"/>
                  </a:lnTo>
                  <a:lnTo>
                    <a:pt x="657745" y="937972"/>
                  </a:lnTo>
                  <a:lnTo>
                    <a:pt x="650863" y="940886"/>
                  </a:lnTo>
                  <a:lnTo>
                    <a:pt x="643981" y="943800"/>
                  </a:lnTo>
                  <a:lnTo>
                    <a:pt x="637099" y="947243"/>
                  </a:lnTo>
                  <a:lnTo>
                    <a:pt x="630747" y="950951"/>
                  </a:lnTo>
                  <a:lnTo>
                    <a:pt x="624659" y="954660"/>
                  </a:lnTo>
                  <a:lnTo>
                    <a:pt x="618571" y="958898"/>
                  </a:lnTo>
                  <a:lnTo>
                    <a:pt x="612748" y="963401"/>
                  </a:lnTo>
                  <a:lnTo>
                    <a:pt x="606925" y="968169"/>
                  </a:lnTo>
                  <a:lnTo>
                    <a:pt x="601631" y="973201"/>
                  </a:lnTo>
                  <a:lnTo>
                    <a:pt x="596602" y="978234"/>
                  </a:lnTo>
                  <a:lnTo>
                    <a:pt x="591838" y="983532"/>
                  </a:lnTo>
                  <a:lnTo>
                    <a:pt x="587338" y="989624"/>
                  </a:lnTo>
                  <a:lnTo>
                    <a:pt x="582839" y="995186"/>
                  </a:lnTo>
                  <a:lnTo>
                    <a:pt x="579133" y="1001543"/>
                  </a:lnTo>
                  <a:lnTo>
                    <a:pt x="575163" y="1007900"/>
                  </a:lnTo>
                  <a:lnTo>
                    <a:pt x="571987" y="1014258"/>
                  </a:lnTo>
                  <a:lnTo>
                    <a:pt x="568810" y="1020880"/>
                  </a:lnTo>
                  <a:lnTo>
                    <a:pt x="565899" y="1027766"/>
                  </a:lnTo>
                  <a:lnTo>
                    <a:pt x="563517" y="1034918"/>
                  </a:lnTo>
                  <a:lnTo>
                    <a:pt x="561399" y="1042070"/>
                  </a:lnTo>
                  <a:lnTo>
                    <a:pt x="559811" y="1049222"/>
                  </a:lnTo>
                  <a:lnTo>
                    <a:pt x="558488" y="1056638"/>
                  </a:lnTo>
                  <a:lnTo>
                    <a:pt x="557693" y="1064055"/>
                  </a:lnTo>
                  <a:lnTo>
                    <a:pt x="556899" y="1071736"/>
                  </a:lnTo>
                  <a:lnTo>
                    <a:pt x="556635" y="1079418"/>
                  </a:lnTo>
                  <a:lnTo>
                    <a:pt x="556635" y="1085245"/>
                  </a:lnTo>
                  <a:lnTo>
                    <a:pt x="556899" y="1091073"/>
                  </a:lnTo>
                  <a:lnTo>
                    <a:pt x="557693" y="1096900"/>
                  </a:lnTo>
                  <a:lnTo>
                    <a:pt x="558488" y="1102462"/>
                  </a:lnTo>
                  <a:lnTo>
                    <a:pt x="559282" y="1108025"/>
                  </a:lnTo>
                  <a:lnTo>
                    <a:pt x="560605" y="1113587"/>
                  </a:lnTo>
                  <a:lnTo>
                    <a:pt x="562193" y="1119150"/>
                  </a:lnTo>
                  <a:lnTo>
                    <a:pt x="563517" y="1124447"/>
                  </a:lnTo>
                  <a:lnTo>
                    <a:pt x="565369" y="1129480"/>
                  </a:lnTo>
                  <a:lnTo>
                    <a:pt x="567487" y="1135042"/>
                  </a:lnTo>
                  <a:lnTo>
                    <a:pt x="569604" y="1140075"/>
                  </a:lnTo>
                  <a:lnTo>
                    <a:pt x="571987" y="1145108"/>
                  </a:lnTo>
                  <a:lnTo>
                    <a:pt x="574633" y="1149876"/>
                  </a:lnTo>
                  <a:lnTo>
                    <a:pt x="577280" y="1154644"/>
                  </a:lnTo>
                  <a:lnTo>
                    <a:pt x="580192" y="1159411"/>
                  </a:lnTo>
                  <a:lnTo>
                    <a:pt x="583103" y="1163914"/>
                  </a:lnTo>
                  <a:lnTo>
                    <a:pt x="586544" y="1168417"/>
                  </a:lnTo>
                  <a:lnTo>
                    <a:pt x="589720" y="1172655"/>
                  </a:lnTo>
                  <a:lnTo>
                    <a:pt x="593426" y="1176893"/>
                  </a:lnTo>
                  <a:lnTo>
                    <a:pt x="596867" y="1181131"/>
                  </a:lnTo>
                  <a:lnTo>
                    <a:pt x="600837" y="1185105"/>
                  </a:lnTo>
                  <a:lnTo>
                    <a:pt x="604543" y="1188813"/>
                  </a:lnTo>
                  <a:lnTo>
                    <a:pt x="608778" y="1192521"/>
                  </a:lnTo>
                  <a:lnTo>
                    <a:pt x="613013" y="1195965"/>
                  </a:lnTo>
                  <a:lnTo>
                    <a:pt x="617512" y="1199408"/>
                  </a:lnTo>
                  <a:lnTo>
                    <a:pt x="622012" y="1202587"/>
                  </a:lnTo>
                  <a:lnTo>
                    <a:pt x="626776" y="1205500"/>
                  </a:lnTo>
                  <a:lnTo>
                    <a:pt x="631541" y="1208414"/>
                  </a:lnTo>
                  <a:lnTo>
                    <a:pt x="636305" y="1211063"/>
                  </a:lnTo>
                  <a:lnTo>
                    <a:pt x="641334" y="1213976"/>
                  </a:lnTo>
                  <a:lnTo>
                    <a:pt x="646363" y="1216360"/>
                  </a:lnTo>
                  <a:lnTo>
                    <a:pt x="651392" y="1218215"/>
                  </a:lnTo>
                  <a:lnTo>
                    <a:pt x="651392" y="1483359"/>
                  </a:lnTo>
                  <a:lnTo>
                    <a:pt x="651657" y="1489451"/>
                  </a:lnTo>
                  <a:lnTo>
                    <a:pt x="652451" y="1495013"/>
                  </a:lnTo>
                  <a:lnTo>
                    <a:pt x="654039" y="1500311"/>
                  </a:lnTo>
                  <a:lnTo>
                    <a:pt x="655892" y="1505873"/>
                  </a:lnTo>
                  <a:lnTo>
                    <a:pt x="658539" y="1510906"/>
                  </a:lnTo>
                  <a:lnTo>
                    <a:pt x="661450" y="1515674"/>
                  </a:lnTo>
                  <a:lnTo>
                    <a:pt x="664891" y="1520177"/>
                  </a:lnTo>
                  <a:lnTo>
                    <a:pt x="668597" y="1524150"/>
                  </a:lnTo>
                  <a:lnTo>
                    <a:pt x="672832" y="1527858"/>
                  </a:lnTo>
                  <a:lnTo>
                    <a:pt x="677332" y="1531037"/>
                  </a:lnTo>
                  <a:lnTo>
                    <a:pt x="682361" y="1533951"/>
                  </a:lnTo>
                  <a:lnTo>
                    <a:pt x="687390" y="1536335"/>
                  </a:lnTo>
                  <a:lnTo>
                    <a:pt x="692683" y="1538454"/>
                  </a:lnTo>
                  <a:lnTo>
                    <a:pt x="698506" y="1540043"/>
                  </a:lnTo>
                  <a:lnTo>
                    <a:pt x="704329" y="1540573"/>
                  </a:lnTo>
                  <a:lnTo>
                    <a:pt x="710417" y="1540837"/>
                  </a:lnTo>
                  <a:lnTo>
                    <a:pt x="716240" y="1540573"/>
                  </a:lnTo>
                  <a:lnTo>
                    <a:pt x="722328" y="1540043"/>
                  </a:lnTo>
                  <a:lnTo>
                    <a:pt x="727887" y="1538454"/>
                  </a:lnTo>
                  <a:lnTo>
                    <a:pt x="733180" y="1536335"/>
                  </a:lnTo>
                  <a:lnTo>
                    <a:pt x="738474" y="1533951"/>
                  </a:lnTo>
                  <a:lnTo>
                    <a:pt x="743238" y="1531037"/>
                  </a:lnTo>
                  <a:lnTo>
                    <a:pt x="747738" y="1527858"/>
                  </a:lnTo>
                  <a:lnTo>
                    <a:pt x="751973" y="1524150"/>
                  </a:lnTo>
                  <a:lnTo>
                    <a:pt x="755943" y="1520177"/>
                  </a:lnTo>
                  <a:lnTo>
                    <a:pt x="759119" y="1515674"/>
                  </a:lnTo>
                  <a:lnTo>
                    <a:pt x="762031" y="1510906"/>
                  </a:lnTo>
                  <a:lnTo>
                    <a:pt x="764678" y="1505873"/>
                  </a:lnTo>
                  <a:lnTo>
                    <a:pt x="766531" y="1500311"/>
                  </a:lnTo>
                  <a:lnTo>
                    <a:pt x="768119" y="1495013"/>
                  </a:lnTo>
                  <a:lnTo>
                    <a:pt x="768913" y="1489451"/>
                  </a:lnTo>
                  <a:lnTo>
                    <a:pt x="769178" y="1483359"/>
                  </a:lnTo>
                  <a:lnTo>
                    <a:pt x="769178" y="1218744"/>
                  </a:lnTo>
                  <a:lnTo>
                    <a:pt x="774736" y="1216360"/>
                  </a:lnTo>
                  <a:lnTo>
                    <a:pt x="779765" y="1213976"/>
                  </a:lnTo>
                  <a:lnTo>
                    <a:pt x="784529" y="1211593"/>
                  </a:lnTo>
                  <a:lnTo>
                    <a:pt x="789558" y="1208414"/>
                  </a:lnTo>
                  <a:lnTo>
                    <a:pt x="794323" y="1205765"/>
                  </a:lnTo>
                  <a:lnTo>
                    <a:pt x="798822" y="1202587"/>
                  </a:lnTo>
                  <a:lnTo>
                    <a:pt x="803587" y="1199673"/>
                  </a:lnTo>
                  <a:lnTo>
                    <a:pt x="807557" y="1195965"/>
                  </a:lnTo>
                  <a:lnTo>
                    <a:pt x="812057" y="1192521"/>
                  </a:lnTo>
                  <a:lnTo>
                    <a:pt x="816027" y="1188813"/>
                  </a:lnTo>
                  <a:lnTo>
                    <a:pt x="820262" y="1185105"/>
                  </a:lnTo>
                  <a:lnTo>
                    <a:pt x="823968" y="1181131"/>
                  </a:lnTo>
                  <a:lnTo>
                    <a:pt x="827673" y="1176893"/>
                  </a:lnTo>
                  <a:lnTo>
                    <a:pt x="831114" y="1172655"/>
                  </a:lnTo>
                  <a:lnTo>
                    <a:pt x="834820" y="1168682"/>
                  </a:lnTo>
                  <a:lnTo>
                    <a:pt x="837731" y="1164179"/>
                  </a:lnTo>
                  <a:lnTo>
                    <a:pt x="840907" y="1159411"/>
                  </a:lnTo>
                  <a:lnTo>
                    <a:pt x="843554" y="1154908"/>
                  </a:lnTo>
                  <a:lnTo>
                    <a:pt x="846730" y="1150141"/>
                  </a:lnTo>
                  <a:lnTo>
                    <a:pt x="849113" y="1145108"/>
                  </a:lnTo>
                  <a:lnTo>
                    <a:pt x="851495" y="1140075"/>
                  </a:lnTo>
                  <a:lnTo>
                    <a:pt x="853877" y="1135042"/>
                  </a:lnTo>
                  <a:lnTo>
                    <a:pt x="855465" y="1130010"/>
                  </a:lnTo>
                  <a:lnTo>
                    <a:pt x="857318" y="1124447"/>
                  </a:lnTo>
                  <a:lnTo>
                    <a:pt x="859171" y="1119150"/>
                  </a:lnTo>
                  <a:lnTo>
                    <a:pt x="860759" y="1113852"/>
                  </a:lnTo>
                  <a:lnTo>
                    <a:pt x="861818" y="1108025"/>
                  </a:lnTo>
                  <a:lnTo>
                    <a:pt x="862612" y="1102462"/>
                  </a:lnTo>
                  <a:lnTo>
                    <a:pt x="863670" y="1096900"/>
                  </a:lnTo>
                  <a:lnTo>
                    <a:pt x="863935" y="1091073"/>
                  </a:lnTo>
                  <a:lnTo>
                    <a:pt x="864464" y="1085510"/>
                  </a:lnTo>
                  <a:lnTo>
                    <a:pt x="864464" y="1079418"/>
                  </a:lnTo>
                  <a:lnTo>
                    <a:pt x="864200" y="1071736"/>
                  </a:lnTo>
                  <a:lnTo>
                    <a:pt x="863670" y="1064055"/>
                  </a:lnTo>
                  <a:lnTo>
                    <a:pt x="862612" y="1056638"/>
                  </a:lnTo>
                  <a:lnTo>
                    <a:pt x="861288" y="1049222"/>
                  </a:lnTo>
                  <a:lnTo>
                    <a:pt x="859700" y="1042070"/>
                  </a:lnTo>
                  <a:lnTo>
                    <a:pt x="857583" y="1034918"/>
                  </a:lnTo>
                  <a:lnTo>
                    <a:pt x="855200" y="1027766"/>
                  </a:lnTo>
                  <a:lnTo>
                    <a:pt x="852289" y="1020880"/>
                  </a:lnTo>
                  <a:lnTo>
                    <a:pt x="849377" y="1014258"/>
                  </a:lnTo>
                  <a:lnTo>
                    <a:pt x="845936" y="1007900"/>
                  </a:lnTo>
                  <a:lnTo>
                    <a:pt x="842231" y="1001543"/>
                  </a:lnTo>
                  <a:lnTo>
                    <a:pt x="838261" y="995186"/>
                  </a:lnTo>
                  <a:lnTo>
                    <a:pt x="833761" y="989624"/>
                  </a:lnTo>
                  <a:lnTo>
                    <a:pt x="829261" y="983532"/>
                  </a:lnTo>
                  <a:lnTo>
                    <a:pt x="824497" y="978234"/>
                  </a:lnTo>
                  <a:lnTo>
                    <a:pt x="819203" y="973201"/>
                  </a:lnTo>
                  <a:lnTo>
                    <a:pt x="814174" y="968169"/>
                  </a:lnTo>
                  <a:lnTo>
                    <a:pt x="808616" y="963401"/>
                  </a:lnTo>
                  <a:lnTo>
                    <a:pt x="802528" y="958898"/>
                  </a:lnTo>
                  <a:lnTo>
                    <a:pt x="796705" y="954660"/>
                  </a:lnTo>
                  <a:lnTo>
                    <a:pt x="790352" y="950951"/>
                  </a:lnTo>
                  <a:lnTo>
                    <a:pt x="783735" y="947243"/>
                  </a:lnTo>
                  <a:lnTo>
                    <a:pt x="777383" y="943800"/>
                  </a:lnTo>
                  <a:lnTo>
                    <a:pt x="770501" y="940886"/>
                  </a:lnTo>
                  <a:lnTo>
                    <a:pt x="763619" y="937972"/>
                  </a:lnTo>
                  <a:lnTo>
                    <a:pt x="756473" y="935588"/>
                  </a:lnTo>
                  <a:lnTo>
                    <a:pt x="749061" y="933999"/>
                  </a:lnTo>
                  <a:lnTo>
                    <a:pt x="741650" y="932145"/>
                  </a:lnTo>
                  <a:lnTo>
                    <a:pt x="734239" y="930556"/>
                  </a:lnTo>
                  <a:lnTo>
                    <a:pt x="726298" y="929761"/>
                  </a:lnTo>
                  <a:lnTo>
                    <a:pt x="718358" y="929231"/>
                  </a:lnTo>
                  <a:lnTo>
                    <a:pt x="710682" y="929231"/>
                  </a:lnTo>
                  <a:lnTo>
                    <a:pt x="702477" y="929231"/>
                  </a:lnTo>
                  <a:close/>
                  <a:moveTo>
                    <a:pt x="0" y="679450"/>
                  </a:moveTo>
                  <a:lnTo>
                    <a:pt x="1365250" y="679450"/>
                  </a:lnTo>
                  <a:lnTo>
                    <a:pt x="1365250" y="1285229"/>
                  </a:lnTo>
                  <a:lnTo>
                    <a:pt x="1365250" y="1300327"/>
                  </a:lnTo>
                  <a:lnTo>
                    <a:pt x="1364456" y="1315160"/>
                  </a:lnTo>
                  <a:lnTo>
                    <a:pt x="1363662" y="1329729"/>
                  </a:lnTo>
                  <a:lnTo>
                    <a:pt x="1362074" y="1344562"/>
                  </a:lnTo>
                  <a:lnTo>
                    <a:pt x="1360751" y="1358865"/>
                  </a:lnTo>
                  <a:lnTo>
                    <a:pt x="1358633" y="1373434"/>
                  </a:lnTo>
                  <a:lnTo>
                    <a:pt x="1355986" y="1387737"/>
                  </a:lnTo>
                  <a:lnTo>
                    <a:pt x="1353339" y="1401776"/>
                  </a:lnTo>
                  <a:lnTo>
                    <a:pt x="1350163" y="1416079"/>
                  </a:lnTo>
                  <a:lnTo>
                    <a:pt x="1346722" y="1429853"/>
                  </a:lnTo>
                  <a:lnTo>
                    <a:pt x="1342752" y="1443892"/>
                  </a:lnTo>
                  <a:lnTo>
                    <a:pt x="1338782" y="1457400"/>
                  </a:lnTo>
                  <a:lnTo>
                    <a:pt x="1334282" y="1470909"/>
                  </a:lnTo>
                  <a:lnTo>
                    <a:pt x="1329518" y="1484418"/>
                  </a:lnTo>
                  <a:lnTo>
                    <a:pt x="1324489" y="1497397"/>
                  </a:lnTo>
                  <a:lnTo>
                    <a:pt x="1318665" y="1510641"/>
                  </a:lnTo>
                  <a:lnTo>
                    <a:pt x="1313107" y="1523355"/>
                  </a:lnTo>
                  <a:lnTo>
                    <a:pt x="1307019" y="1536070"/>
                  </a:lnTo>
                  <a:lnTo>
                    <a:pt x="1300667" y="1548519"/>
                  </a:lnTo>
                  <a:lnTo>
                    <a:pt x="1294050" y="1561233"/>
                  </a:lnTo>
                  <a:lnTo>
                    <a:pt x="1286903" y="1573418"/>
                  </a:lnTo>
                  <a:lnTo>
                    <a:pt x="1279757" y="1585337"/>
                  </a:lnTo>
                  <a:lnTo>
                    <a:pt x="1272081" y="1597257"/>
                  </a:lnTo>
                  <a:lnTo>
                    <a:pt x="1264140" y="1608911"/>
                  </a:lnTo>
                  <a:lnTo>
                    <a:pt x="1256200" y="1620036"/>
                  </a:lnTo>
                  <a:lnTo>
                    <a:pt x="1247994" y="1631426"/>
                  </a:lnTo>
                  <a:lnTo>
                    <a:pt x="1239260" y="1642551"/>
                  </a:lnTo>
                  <a:lnTo>
                    <a:pt x="1230260" y="1653146"/>
                  </a:lnTo>
                  <a:lnTo>
                    <a:pt x="1220996" y="1664006"/>
                  </a:lnTo>
                  <a:lnTo>
                    <a:pt x="1211468" y="1674337"/>
                  </a:lnTo>
                  <a:lnTo>
                    <a:pt x="1201939" y="1684402"/>
                  </a:lnTo>
                  <a:lnTo>
                    <a:pt x="1191881" y="1694203"/>
                  </a:lnTo>
                  <a:lnTo>
                    <a:pt x="1181823" y="1704003"/>
                  </a:lnTo>
                  <a:lnTo>
                    <a:pt x="1171500" y="1713539"/>
                  </a:lnTo>
                  <a:lnTo>
                    <a:pt x="1160913" y="1722809"/>
                  </a:lnTo>
                  <a:lnTo>
                    <a:pt x="1150061" y="1731815"/>
                  </a:lnTo>
                  <a:lnTo>
                    <a:pt x="1138944" y="1740556"/>
                  </a:lnTo>
                  <a:lnTo>
                    <a:pt x="1127562" y="1748768"/>
                  </a:lnTo>
                  <a:lnTo>
                    <a:pt x="1116445" y="1757244"/>
                  </a:lnTo>
                  <a:lnTo>
                    <a:pt x="1104535" y="1764925"/>
                  </a:lnTo>
                  <a:lnTo>
                    <a:pt x="1092624" y="1772607"/>
                  </a:lnTo>
                  <a:lnTo>
                    <a:pt x="1080713" y="1780023"/>
                  </a:lnTo>
                  <a:lnTo>
                    <a:pt x="1068008" y="1787175"/>
                  </a:lnTo>
                  <a:lnTo>
                    <a:pt x="1055568" y="1794062"/>
                  </a:lnTo>
                  <a:lnTo>
                    <a:pt x="1043127" y="1800684"/>
                  </a:lnTo>
                  <a:lnTo>
                    <a:pt x="1030423" y="1806776"/>
                  </a:lnTo>
                  <a:lnTo>
                    <a:pt x="1017188" y="1812603"/>
                  </a:lnTo>
                  <a:lnTo>
                    <a:pt x="1004219" y="1818166"/>
                  </a:lnTo>
                  <a:lnTo>
                    <a:pt x="990720" y="1823464"/>
                  </a:lnTo>
                  <a:lnTo>
                    <a:pt x="976956" y="1828496"/>
                  </a:lnTo>
                  <a:lnTo>
                    <a:pt x="963722" y="1833264"/>
                  </a:lnTo>
                  <a:lnTo>
                    <a:pt x="949693" y="1837767"/>
                  </a:lnTo>
                  <a:lnTo>
                    <a:pt x="935665" y="1841740"/>
                  </a:lnTo>
                  <a:lnTo>
                    <a:pt x="921637" y="1845449"/>
                  </a:lnTo>
                  <a:lnTo>
                    <a:pt x="907344" y="1848892"/>
                  </a:lnTo>
                  <a:lnTo>
                    <a:pt x="893051" y="1852071"/>
                  </a:lnTo>
                  <a:lnTo>
                    <a:pt x="878493" y="1854719"/>
                  </a:lnTo>
                  <a:lnTo>
                    <a:pt x="863935" y="1857103"/>
                  </a:lnTo>
                  <a:lnTo>
                    <a:pt x="849113" y="1858957"/>
                  </a:lnTo>
                  <a:lnTo>
                    <a:pt x="834026" y="1860812"/>
                  </a:lnTo>
                  <a:lnTo>
                    <a:pt x="819203" y="1861871"/>
                  </a:lnTo>
                  <a:lnTo>
                    <a:pt x="804116" y="1862931"/>
                  </a:lnTo>
                  <a:lnTo>
                    <a:pt x="789029" y="1863460"/>
                  </a:lnTo>
                  <a:lnTo>
                    <a:pt x="773677" y="1863725"/>
                  </a:lnTo>
                  <a:lnTo>
                    <a:pt x="591573" y="1863725"/>
                  </a:lnTo>
                  <a:lnTo>
                    <a:pt x="576486" y="1863460"/>
                  </a:lnTo>
                  <a:lnTo>
                    <a:pt x="561134" y="1862931"/>
                  </a:lnTo>
                  <a:lnTo>
                    <a:pt x="546047" y="1861871"/>
                  </a:lnTo>
                  <a:lnTo>
                    <a:pt x="531225" y="1860812"/>
                  </a:lnTo>
                  <a:lnTo>
                    <a:pt x="516138" y="1858957"/>
                  </a:lnTo>
                  <a:lnTo>
                    <a:pt x="501580" y="1857103"/>
                  </a:lnTo>
                  <a:lnTo>
                    <a:pt x="486758" y="1854719"/>
                  </a:lnTo>
                  <a:lnTo>
                    <a:pt x="472465" y="1852071"/>
                  </a:lnTo>
                  <a:lnTo>
                    <a:pt x="457907" y="1848892"/>
                  </a:lnTo>
                  <a:lnTo>
                    <a:pt x="443879" y="1845449"/>
                  </a:lnTo>
                  <a:lnTo>
                    <a:pt x="429585" y="1841740"/>
                  </a:lnTo>
                  <a:lnTo>
                    <a:pt x="415557" y="1837767"/>
                  </a:lnTo>
                  <a:lnTo>
                    <a:pt x="402058" y="1833264"/>
                  </a:lnTo>
                  <a:lnTo>
                    <a:pt x="388294" y="1828496"/>
                  </a:lnTo>
                  <a:lnTo>
                    <a:pt x="374531" y="1823464"/>
                  </a:lnTo>
                  <a:lnTo>
                    <a:pt x="361561" y="1818166"/>
                  </a:lnTo>
                  <a:lnTo>
                    <a:pt x="348062" y="1812603"/>
                  </a:lnTo>
                  <a:lnTo>
                    <a:pt x="335357" y="1806776"/>
                  </a:lnTo>
                  <a:lnTo>
                    <a:pt x="322123" y="1800684"/>
                  </a:lnTo>
                  <a:lnTo>
                    <a:pt x="309683" y="1794062"/>
                  </a:lnTo>
                  <a:lnTo>
                    <a:pt x="297243" y="1787175"/>
                  </a:lnTo>
                  <a:lnTo>
                    <a:pt x="285067" y="1780023"/>
                  </a:lnTo>
                  <a:lnTo>
                    <a:pt x="272627" y="1772607"/>
                  </a:lnTo>
                  <a:lnTo>
                    <a:pt x="260981" y="1764925"/>
                  </a:lnTo>
                  <a:lnTo>
                    <a:pt x="249334" y="1757244"/>
                  </a:lnTo>
                  <a:lnTo>
                    <a:pt x="237688" y="1748768"/>
                  </a:lnTo>
                  <a:lnTo>
                    <a:pt x="226307" y="1740556"/>
                  </a:lnTo>
                  <a:lnTo>
                    <a:pt x="215190" y="1731815"/>
                  </a:lnTo>
                  <a:lnTo>
                    <a:pt x="204602" y="1722809"/>
                  </a:lnTo>
                  <a:lnTo>
                    <a:pt x="193750" y="1713539"/>
                  </a:lnTo>
                  <a:lnTo>
                    <a:pt x="183428" y="1704003"/>
                  </a:lnTo>
                  <a:lnTo>
                    <a:pt x="173370" y="1694203"/>
                  </a:lnTo>
                  <a:lnTo>
                    <a:pt x="163576" y="1684402"/>
                  </a:lnTo>
                  <a:lnTo>
                    <a:pt x="153783" y="1674337"/>
                  </a:lnTo>
                  <a:lnTo>
                    <a:pt x="144254" y="1664006"/>
                  </a:lnTo>
                  <a:lnTo>
                    <a:pt x="135255" y="1653146"/>
                  </a:lnTo>
                  <a:lnTo>
                    <a:pt x="126255" y="1642551"/>
                  </a:lnTo>
                  <a:lnTo>
                    <a:pt x="117785" y="1631426"/>
                  </a:lnTo>
                  <a:lnTo>
                    <a:pt x="109051" y="1620036"/>
                  </a:lnTo>
                  <a:lnTo>
                    <a:pt x="101110" y="1608911"/>
                  </a:lnTo>
                  <a:lnTo>
                    <a:pt x="93170" y="1597257"/>
                  </a:lnTo>
                  <a:lnTo>
                    <a:pt x="85494" y="1585337"/>
                  </a:lnTo>
                  <a:lnTo>
                    <a:pt x="78347" y="1573418"/>
                  </a:lnTo>
                  <a:lnTo>
                    <a:pt x="71465" y="1561233"/>
                  </a:lnTo>
                  <a:lnTo>
                    <a:pt x="64583" y="1548519"/>
                  </a:lnTo>
                  <a:lnTo>
                    <a:pt x="58496" y="1536070"/>
                  </a:lnTo>
                  <a:lnTo>
                    <a:pt x="52143" y="1523355"/>
                  </a:lnTo>
                  <a:lnTo>
                    <a:pt x="46585" y="1510641"/>
                  </a:lnTo>
                  <a:lnTo>
                    <a:pt x="41291" y="1497397"/>
                  </a:lnTo>
                  <a:lnTo>
                    <a:pt x="35733" y="1484418"/>
                  </a:lnTo>
                  <a:lnTo>
                    <a:pt x="30968" y="1470909"/>
                  </a:lnTo>
                  <a:lnTo>
                    <a:pt x="26469" y="1457400"/>
                  </a:lnTo>
                  <a:lnTo>
                    <a:pt x="22498" y="1443892"/>
                  </a:lnTo>
                  <a:lnTo>
                    <a:pt x="18528" y="1429853"/>
                  </a:lnTo>
                  <a:lnTo>
                    <a:pt x="15352" y="1416079"/>
                  </a:lnTo>
                  <a:lnTo>
                    <a:pt x="11911" y="1401776"/>
                  </a:lnTo>
                  <a:lnTo>
                    <a:pt x="9264" y="1387737"/>
                  </a:lnTo>
                  <a:lnTo>
                    <a:pt x="6882" y="1373434"/>
                  </a:lnTo>
                  <a:lnTo>
                    <a:pt x="4764" y="1358865"/>
                  </a:lnTo>
                  <a:lnTo>
                    <a:pt x="3176" y="1344562"/>
                  </a:lnTo>
                  <a:lnTo>
                    <a:pt x="1853" y="1329729"/>
                  </a:lnTo>
                  <a:lnTo>
                    <a:pt x="794" y="1315160"/>
                  </a:lnTo>
                  <a:lnTo>
                    <a:pt x="0" y="1300327"/>
                  </a:lnTo>
                  <a:lnTo>
                    <a:pt x="0" y="1285229"/>
                  </a:lnTo>
                  <a:lnTo>
                    <a:pt x="0" y="679450"/>
                  </a:lnTo>
                  <a:close/>
                  <a:moveTo>
                    <a:pt x="591495" y="0"/>
                  </a:moveTo>
                  <a:lnTo>
                    <a:pt x="601560" y="0"/>
                  </a:lnTo>
                  <a:lnTo>
                    <a:pt x="789090" y="0"/>
                  </a:lnTo>
                  <a:lnTo>
                    <a:pt x="799155" y="0"/>
                  </a:lnTo>
                  <a:lnTo>
                    <a:pt x="809220" y="264"/>
                  </a:lnTo>
                  <a:lnTo>
                    <a:pt x="819020" y="793"/>
                  </a:lnTo>
                  <a:lnTo>
                    <a:pt x="828821" y="1587"/>
                  </a:lnTo>
                  <a:lnTo>
                    <a:pt x="838621" y="2909"/>
                  </a:lnTo>
                  <a:lnTo>
                    <a:pt x="848686" y="3967"/>
                  </a:lnTo>
                  <a:lnTo>
                    <a:pt x="858221" y="5818"/>
                  </a:lnTo>
                  <a:lnTo>
                    <a:pt x="868022" y="7669"/>
                  </a:lnTo>
                  <a:lnTo>
                    <a:pt x="877292" y="9785"/>
                  </a:lnTo>
                  <a:lnTo>
                    <a:pt x="886828" y="11900"/>
                  </a:lnTo>
                  <a:lnTo>
                    <a:pt x="895833" y="14281"/>
                  </a:lnTo>
                  <a:lnTo>
                    <a:pt x="905104" y="16925"/>
                  </a:lnTo>
                  <a:lnTo>
                    <a:pt x="914375" y="19834"/>
                  </a:lnTo>
                  <a:lnTo>
                    <a:pt x="923380" y="22743"/>
                  </a:lnTo>
                  <a:lnTo>
                    <a:pt x="932386" y="26446"/>
                  </a:lnTo>
                  <a:lnTo>
                    <a:pt x="941127" y="29619"/>
                  </a:lnTo>
                  <a:lnTo>
                    <a:pt x="949867" y="33586"/>
                  </a:lnTo>
                  <a:lnTo>
                    <a:pt x="958608" y="37289"/>
                  </a:lnTo>
                  <a:lnTo>
                    <a:pt x="966819" y="41520"/>
                  </a:lnTo>
                  <a:lnTo>
                    <a:pt x="975295" y="45751"/>
                  </a:lnTo>
                  <a:lnTo>
                    <a:pt x="983506" y="50247"/>
                  </a:lnTo>
                  <a:lnTo>
                    <a:pt x="991453" y="55007"/>
                  </a:lnTo>
                  <a:lnTo>
                    <a:pt x="999664" y="60032"/>
                  </a:lnTo>
                  <a:lnTo>
                    <a:pt x="1007345" y="65057"/>
                  </a:lnTo>
                  <a:lnTo>
                    <a:pt x="1015026" y="70082"/>
                  </a:lnTo>
                  <a:lnTo>
                    <a:pt x="1022708" y="75371"/>
                  </a:lnTo>
                  <a:lnTo>
                    <a:pt x="1030389" y="81189"/>
                  </a:lnTo>
                  <a:lnTo>
                    <a:pt x="1037540" y="86742"/>
                  </a:lnTo>
                  <a:lnTo>
                    <a:pt x="1044692" y="92825"/>
                  </a:lnTo>
                  <a:lnTo>
                    <a:pt x="1051844" y="98908"/>
                  </a:lnTo>
                  <a:lnTo>
                    <a:pt x="1058465" y="104990"/>
                  </a:lnTo>
                  <a:lnTo>
                    <a:pt x="1065087" y="111337"/>
                  </a:lnTo>
                  <a:lnTo>
                    <a:pt x="1071709" y="117949"/>
                  </a:lnTo>
                  <a:lnTo>
                    <a:pt x="1078331" y="124560"/>
                  </a:lnTo>
                  <a:lnTo>
                    <a:pt x="1084423" y="131436"/>
                  </a:lnTo>
                  <a:lnTo>
                    <a:pt x="1090515" y="138577"/>
                  </a:lnTo>
                  <a:lnTo>
                    <a:pt x="1096342" y="145717"/>
                  </a:lnTo>
                  <a:lnTo>
                    <a:pt x="1102169" y="152857"/>
                  </a:lnTo>
                  <a:lnTo>
                    <a:pt x="1107467" y="160262"/>
                  </a:lnTo>
                  <a:lnTo>
                    <a:pt x="1112764" y="167667"/>
                  </a:lnTo>
                  <a:lnTo>
                    <a:pt x="1118062" y="175336"/>
                  </a:lnTo>
                  <a:lnTo>
                    <a:pt x="1122829" y="183006"/>
                  </a:lnTo>
                  <a:lnTo>
                    <a:pt x="1127597" y="191204"/>
                  </a:lnTo>
                  <a:lnTo>
                    <a:pt x="1132365" y="199138"/>
                  </a:lnTo>
                  <a:lnTo>
                    <a:pt x="1136868" y="207072"/>
                  </a:lnTo>
                  <a:lnTo>
                    <a:pt x="1141106" y="215534"/>
                  </a:lnTo>
                  <a:lnTo>
                    <a:pt x="1145079" y="223733"/>
                  </a:lnTo>
                  <a:lnTo>
                    <a:pt x="1148787" y="232460"/>
                  </a:lnTo>
                  <a:lnTo>
                    <a:pt x="1152495" y="241187"/>
                  </a:lnTo>
                  <a:lnTo>
                    <a:pt x="1155939" y="249650"/>
                  </a:lnTo>
                  <a:lnTo>
                    <a:pt x="1158852" y="258641"/>
                  </a:lnTo>
                  <a:lnTo>
                    <a:pt x="1162031" y="267633"/>
                  </a:lnTo>
                  <a:lnTo>
                    <a:pt x="1164679" y="276360"/>
                  </a:lnTo>
                  <a:lnTo>
                    <a:pt x="1167328" y="285352"/>
                  </a:lnTo>
                  <a:lnTo>
                    <a:pt x="1169712" y="294608"/>
                  </a:lnTo>
                  <a:lnTo>
                    <a:pt x="1171831" y="303864"/>
                  </a:lnTo>
                  <a:lnTo>
                    <a:pt x="1173420" y="313384"/>
                  </a:lnTo>
                  <a:lnTo>
                    <a:pt x="1175009" y="322640"/>
                  </a:lnTo>
                  <a:lnTo>
                    <a:pt x="1176599" y="332161"/>
                  </a:lnTo>
                  <a:lnTo>
                    <a:pt x="1177393" y="341681"/>
                  </a:lnTo>
                  <a:lnTo>
                    <a:pt x="1178188" y="351466"/>
                  </a:lnTo>
                  <a:lnTo>
                    <a:pt x="1179247" y="360987"/>
                  </a:lnTo>
                  <a:lnTo>
                    <a:pt x="1179512" y="370772"/>
                  </a:lnTo>
                  <a:lnTo>
                    <a:pt x="1179512" y="380557"/>
                  </a:lnTo>
                  <a:lnTo>
                    <a:pt x="1179512" y="565150"/>
                  </a:lnTo>
                  <a:lnTo>
                    <a:pt x="957814" y="565150"/>
                  </a:lnTo>
                  <a:lnTo>
                    <a:pt x="957814" y="380557"/>
                  </a:lnTo>
                  <a:lnTo>
                    <a:pt x="957814" y="372359"/>
                  </a:lnTo>
                  <a:lnTo>
                    <a:pt x="957019" y="363896"/>
                  </a:lnTo>
                  <a:lnTo>
                    <a:pt x="956224" y="355698"/>
                  </a:lnTo>
                  <a:lnTo>
                    <a:pt x="954635" y="347500"/>
                  </a:lnTo>
                  <a:lnTo>
                    <a:pt x="952516" y="339566"/>
                  </a:lnTo>
                  <a:lnTo>
                    <a:pt x="950397" y="331896"/>
                  </a:lnTo>
                  <a:lnTo>
                    <a:pt x="947749" y="323963"/>
                  </a:lnTo>
                  <a:lnTo>
                    <a:pt x="944835" y="316558"/>
                  </a:lnTo>
                  <a:lnTo>
                    <a:pt x="941127" y="309153"/>
                  </a:lnTo>
                  <a:lnTo>
                    <a:pt x="937683" y="302013"/>
                  </a:lnTo>
                  <a:lnTo>
                    <a:pt x="933445" y="295137"/>
                  </a:lnTo>
                  <a:lnTo>
                    <a:pt x="928943" y="288790"/>
                  </a:lnTo>
                  <a:lnTo>
                    <a:pt x="924440" y="282178"/>
                  </a:lnTo>
                  <a:lnTo>
                    <a:pt x="919407" y="275831"/>
                  </a:lnTo>
                  <a:lnTo>
                    <a:pt x="914110" y="270013"/>
                  </a:lnTo>
                  <a:lnTo>
                    <a:pt x="908547" y="264195"/>
                  </a:lnTo>
                  <a:lnTo>
                    <a:pt x="902455" y="258906"/>
                  </a:lnTo>
                  <a:lnTo>
                    <a:pt x="896628" y="253616"/>
                  </a:lnTo>
                  <a:lnTo>
                    <a:pt x="890271" y="248856"/>
                  </a:lnTo>
                  <a:lnTo>
                    <a:pt x="883384" y="244096"/>
                  </a:lnTo>
                  <a:lnTo>
                    <a:pt x="876498" y="239865"/>
                  </a:lnTo>
                  <a:lnTo>
                    <a:pt x="869611" y="235633"/>
                  </a:lnTo>
                  <a:lnTo>
                    <a:pt x="862195" y="232195"/>
                  </a:lnTo>
                  <a:lnTo>
                    <a:pt x="854778" y="229022"/>
                  </a:lnTo>
                  <a:lnTo>
                    <a:pt x="847097" y="225848"/>
                  </a:lnTo>
                  <a:lnTo>
                    <a:pt x="839416" y="223204"/>
                  </a:lnTo>
                  <a:lnTo>
                    <a:pt x="831204" y="221088"/>
                  </a:lnTo>
                  <a:lnTo>
                    <a:pt x="823258" y="219501"/>
                  </a:lnTo>
                  <a:lnTo>
                    <a:pt x="814782" y="217914"/>
                  </a:lnTo>
                  <a:lnTo>
                    <a:pt x="806306" y="216592"/>
                  </a:lnTo>
                  <a:lnTo>
                    <a:pt x="797566" y="216063"/>
                  </a:lnTo>
                  <a:lnTo>
                    <a:pt x="789090" y="215799"/>
                  </a:lnTo>
                  <a:lnTo>
                    <a:pt x="601560" y="215799"/>
                  </a:lnTo>
                  <a:lnTo>
                    <a:pt x="593084" y="216063"/>
                  </a:lnTo>
                  <a:lnTo>
                    <a:pt x="584343" y="216592"/>
                  </a:lnTo>
                  <a:lnTo>
                    <a:pt x="576132" y="217914"/>
                  </a:lnTo>
                  <a:lnTo>
                    <a:pt x="567656" y="219501"/>
                  </a:lnTo>
                  <a:lnTo>
                    <a:pt x="559445" y="221088"/>
                  </a:lnTo>
                  <a:lnTo>
                    <a:pt x="551234" y="223204"/>
                  </a:lnTo>
                  <a:lnTo>
                    <a:pt x="543553" y="225848"/>
                  </a:lnTo>
                  <a:lnTo>
                    <a:pt x="535871" y="229022"/>
                  </a:lnTo>
                  <a:lnTo>
                    <a:pt x="528455" y="232195"/>
                  </a:lnTo>
                  <a:lnTo>
                    <a:pt x="521303" y="235633"/>
                  </a:lnTo>
                  <a:lnTo>
                    <a:pt x="514152" y="239865"/>
                  </a:lnTo>
                  <a:lnTo>
                    <a:pt x="507265" y="244096"/>
                  </a:lnTo>
                  <a:lnTo>
                    <a:pt x="500643" y="248856"/>
                  </a:lnTo>
                  <a:lnTo>
                    <a:pt x="494021" y="253616"/>
                  </a:lnTo>
                  <a:lnTo>
                    <a:pt x="488194" y="258906"/>
                  </a:lnTo>
                  <a:lnTo>
                    <a:pt x="482102" y="264195"/>
                  </a:lnTo>
                  <a:lnTo>
                    <a:pt x="476540" y="270013"/>
                  </a:lnTo>
                  <a:lnTo>
                    <a:pt x="471507" y="275831"/>
                  </a:lnTo>
                  <a:lnTo>
                    <a:pt x="466475" y="282178"/>
                  </a:lnTo>
                  <a:lnTo>
                    <a:pt x="461707" y="288790"/>
                  </a:lnTo>
                  <a:lnTo>
                    <a:pt x="457204" y="295137"/>
                  </a:lnTo>
                  <a:lnTo>
                    <a:pt x="452966" y="302013"/>
                  </a:lnTo>
                  <a:lnTo>
                    <a:pt x="449523" y="309153"/>
                  </a:lnTo>
                  <a:lnTo>
                    <a:pt x="446079" y="316558"/>
                  </a:lnTo>
                  <a:lnTo>
                    <a:pt x="442901" y="323963"/>
                  </a:lnTo>
                  <a:lnTo>
                    <a:pt x="440252" y="331896"/>
                  </a:lnTo>
                  <a:lnTo>
                    <a:pt x="438133" y="339566"/>
                  </a:lnTo>
                  <a:lnTo>
                    <a:pt x="436014" y="347500"/>
                  </a:lnTo>
                  <a:lnTo>
                    <a:pt x="434425" y="355698"/>
                  </a:lnTo>
                  <a:lnTo>
                    <a:pt x="433630" y="363896"/>
                  </a:lnTo>
                  <a:lnTo>
                    <a:pt x="432836" y="372359"/>
                  </a:lnTo>
                  <a:lnTo>
                    <a:pt x="432836" y="380557"/>
                  </a:lnTo>
                  <a:lnTo>
                    <a:pt x="432836" y="565150"/>
                  </a:lnTo>
                  <a:lnTo>
                    <a:pt x="211137" y="565150"/>
                  </a:lnTo>
                  <a:lnTo>
                    <a:pt x="211137" y="380557"/>
                  </a:lnTo>
                  <a:lnTo>
                    <a:pt x="211402" y="370772"/>
                  </a:lnTo>
                  <a:lnTo>
                    <a:pt x="211667" y="360987"/>
                  </a:lnTo>
                  <a:lnTo>
                    <a:pt x="212197" y="351466"/>
                  </a:lnTo>
                  <a:lnTo>
                    <a:pt x="213256" y="341681"/>
                  </a:lnTo>
                  <a:lnTo>
                    <a:pt x="214316" y="332161"/>
                  </a:lnTo>
                  <a:lnTo>
                    <a:pt x="215640" y="322640"/>
                  </a:lnTo>
                  <a:lnTo>
                    <a:pt x="217494" y="313384"/>
                  </a:lnTo>
                  <a:lnTo>
                    <a:pt x="219083" y="303864"/>
                  </a:lnTo>
                  <a:lnTo>
                    <a:pt x="221202" y="294608"/>
                  </a:lnTo>
                  <a:lnTo>
                    <a:pt x="223586" y="285352"/>
                  </a:lnTo>
                  <a:lnTo>
                    <a:pt x="225970" y="276360"/>
                  </a:lnTo>
                  <a:lnTo>
                    <a:pt x="228619" y="267633"/>
                  </a:lnTo>
                  <a:lnTo>
                    <a:pt x="231797" y="258641"/>
                  </a:lnTo>
                  <a:lnTo>
                    <a:pt x="234976" y="249650"/>
                  </a:lnTo>
                  <a:lnTo>
                    <a:pt x="238154" y="241187"/>
                  </a:lnTo>
                  <a:lnTo>
                    <a:pt x="241862" y="232460"/>
                  </a:lnTo>
                  <a:lnTo>
                    <a:pt x="245571" y="223733"/>
                  </a:lnTo>
                  <a:lnTo>
                    <a:pt x="249809" y="215534"/>
                  </a:lnTo>
                  <a:lnTo>
                    <a:pt x="254047" y="207072"/>
                  </a:lnTo>
                  <a:lnTo>
                    <a:pt x="258285" y="199138"/>
                  </a:lnTo>
                  <a:lnTo>
                    <a:pt x="263052" y="191204"/>
                  </a:lnTo>
                  <a:lnTo>
                    <a:pt x="267820" y="183006"/>
                  </a:lnTo>
                  <a:lnTo>
                    <a:pt x="272853" y="175336"/>
                  </a:lnTo>
                  <a:lnTo>
                    <a:pt x="277885" y="167667"/>
                  </a:lnTo>
                  <a:lnTo>
                    <a:pt x="283183" y="160262"/>
                  </a:lnTo>
                  <a:lnTo>
                    <a:pt x="288745" y="152857"/>
                  </a:lnTo>
                  <a:lnTo>
                    <a:pt x="294572" y="145717"/>
                  </a:lnTo>
                  <a:lnTo>
                    <a:pt x="300399" y="138577"/>
                  </a:lnTo>
                  <a:lnTo>
                    <a:pt x="306491" y="131436"/>
                  </a:lnTo>
                  <a:lnTo>
                    <a:pt x="312584" y="124560"/>
                  </a:lnTo>
                  <a:lnTo>
                    <a:pt x="318940" y="117949"/>
                  </a:lnTo>
                  <a:lnTo>
                    <a:pt x="325562" y="111337"/>
                  </a:lnTo>
                  <a:lnTo>
                    <a:pt x="332449" y="104990"/>
                  </a:lnTo>
                  <a:lnTo>
                    <a:pt x="339336" y="98908"/>
                  </a:lnTo>
                  <a:lnTo>
                    <a:pt x="345958" y="92825"/>
                  </a:lnTo>
                  <a:lnTo>
                    <a:pt x="353109" y="86742"/>
                  </a:lnTo>
                  <a:lnTo>
                    <a:pt x="360526" y="81189"/>
                  </a:lnTo>
                  <a:lnTo>
                    <a:pt x="368207" y="75371"/>
                  </a:lnTo>
                  <a:lnTo>
                    <a:pt x="375623" y="70082"/>
                  </a:lnTo>
                  <a:lnTo>
                    <a:pt x="383305" y="65057"/>
                  </a:lnTo>
                  <a:lnTo>
                    <a:pt x="390986" y="60032"/>
                  </a:lnTo>
                  <a:lnTo>
                    <a:pt x="399197" y="55007"/>
                  </a:lnTo>
                  <a:lnTo>
                    <a:pt x="407143" y="50247"/>
                  </a:lnTo>
                  <a:lnTo>
                    <a:pt x="415354" y="45751"/>
                  </a:lnTo>
                  <a:lnTo>
                    <a:pt x="423830" y="41520"/>
                  </a:lnTo>
                  <a:lnTo>
                    <a:pt x="432571" y="37289"/>
                  </a:lnTo>
                  <a:lnTo>
                    <a:pt x="440782" y="33586"/>
                  </a:lnTo>
                  <a:lnTo>
                    <a:pt x="449788" y="29619"/>
                  </a:lnTo>
                  <a:lnTo>
                    <a:pt x="458264" y="26446"/>
                  </a:lnTo>
                  <a:lnTo>
                    <a:pt x="467269" y="22743"/>
                  </a:lnTo>
                  <a:lnTo>
                    <a:pt x="476275" y="19834"/>
                  </a:lnTo>
                  <a:lnTo>
                    <a:pt x="485545" y="16925"/>
                  </a:lnTo>
                  <a:lnTo>
                    <a:pt x="494816" y="14281"/>
                  </a:lnTo>
                  <a:lnTo>
                    <a:pt x="503822" y="11900"/>
                  </a:lnTo>
                  <a:lnTo>
                    <a:pt x="513357" y="9785"/>
                  </a:lnTo>
                  <a:lnTo>
                    <a:pt x="522893" y="7669"/>
                  </a:lnTo>
                  <a:lnTo>
                    <a:pt x="532428" y="5818"/>
                  </a:lnTo>
                  <a:lnTo>
                    <a:pt x="541963" y="3967"/>
                  </a:lnTo>
                  <a:lnTo>
                    <a:pt x="551764" y="2909"/>
                  </a:lnTo>
                  <a:lnTo>
                    <a:pt x="561829" y="1587"/>
                  </a:lnTo>
                  <a:lnTo>
                    <a:pt x="571629" y="793"/>
                  </a:lnTo>
                  <a:lnTo>
                    <a:pt x="581429" y="264"/>
                  </a:lnTo>
                  <a:lnTo>
                    <a:pt x="591495"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nvGrpSpPr>
          <p:cNvPr id="73" name="组合 72"/>
          <p:cNvGrpSpPr/>
          <p:nvPr/>
        </p:nvGrpSpPr>
        <p:grpSpPr>
          <a:xfrm>
            <a:off x="2013411" y="1159186"/>
            <a:ext cx="786480" cy="786480"/>
            <a:chOff x="2013411" y="1159186"/>
            <a:chExt cx="786480" cy="786480"/>
          </a:xfrm>
        </p:grpSpPr>
        <p:sp>
          <p:nvSpPr>
            <p:cNvPr id="26" name="木先生"/>
            <p:cNvSpPr/>
            <p:nvPr/>
          </p:nvSpPr>
          <p:spPr bwMode="auto">
            <a:xfrm>
              <a:off x="2013411" y="1159186"/>
              <a:ext cx="786480" cy="786480"/>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grpSp>
          <p:nvGrpSpPr>
            <p:cNvPr id="30" name="Group 218"/>
            <p:cNvGrpSpPr>
              <a:grpSpLocks noChangeAspect="1"/>
            </p:cNvGrpSpPr>
            <p:nvPr/>
          </p:nvGrpSpPr>
          <p:grpSpPr bwMode="auto">
            <a:xfrm>
              <a:off x="2146922" y="1354426"/>
              <a:ext cx="519459" cy="396000"/>
              <a:chOff x="3389" y="1822"/>
              <a:chExt cx="892" cy="680"/>
            </a:xfrm>
            <a:solidFill>
              <a:srgbClr val="0A4874"/>
            </a:solidFill>
          </p:grpSpPr>
          <p:sp>
            <p:nvSpPr>
              <p:cNvPr id="36" name="木先生"/>
              <p:cNvSpPr>
                <a:spLocks/>
              </p:cNvSpPr>
              <p:nvPr/>
            </p:nvSpPr>
            <p:spPr bwMode="auto">
              <a:xfrm>
                <a:off x="3422" y="1822"/>
                <a:ext cx="859" cy="387"/>
              </a:xfrm>
              <a:custGeom>
                <a:avLst/>
                <a:gdLst>
                  <a:gd name="T0" fmla="*/ 433 w 859"/>
                  <a:gd name="T1" fmla="*/ 387 h 387"/>
                  <a:gd name="T2" fmla="*/ 859 w 859"/>
                  <a:gd name="T3" fmla="*/ 194 h 387"/>
                  <a:gd name="T4" fmla="*/ 422 w 859"/>
                  <a:gd name="T5" fmla="*/ 0 h 387"/>
                  <a:gd name="T6" fmla="*/ 0 w 859"/>
                  <a:gd name="T7" fmla="*/ 189 h 387"/>
                  <a:gd name="T8" fmla="*/ 433 w 859"/>
                  <a:gd name="T9" fmla="*/ 387 h 387"/>
                </a:gdLst>
                <a:ahLst/>
                <a:cxnLst>
                  <a:cxn ang="0">
                    <a:pos x="T0" y="T1"/>
                  </a:cxn>
                  <a:cxn ang="0">
                    <a:pos x="T2" y="T3"/>
                  </a:cxn>
                  <a:cxn ang="0">
                    <a:pos x="T4" y="T5"/>
                  </a:cxn>
                  <a:cxn ang="0">
                    <a:pos x="T6" y="T7"/>
                  </a:cxn>
                  <a:cxn ang="0">
                    <a:pos x="T8" y="T9"/>
                  </a:cxn>
                </a:cxnLst>
                <a:rect l="0" t="0" r="r" b="b"/>
                <a:pathLst>
                  <a:path w="859" h="387">
                    <a:moveTo>
                      <a:pt x="433" y="387"/>
                    </a:moveTo>
                    <a:lnTo>
                      <a:pt x="859" y="194"/>
                    </a:lnTo>
                    <a:lnTo>
                      <a:pt x="422" y="0"/>
                    </a:lnTo>
                    <a:lnTo>
                      <a:pt x="0" y="189"/>
                    </a:lnTo>
                    <a:lnTo>
                      <a:pt x="433"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木先生"/>
              <p:cNvSpPr>
                <a:spLocks noChangeArrowheads="1"/>
              </p:cNvSpPr>
              <p:nvPr/>
            </p:nvSpPr>
            <p:spPr bwMode="auto">
              <a:xfrm>
                <a:off x="3432" y="2004"/>
                <a:ext cx="26" cy="2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木先生"/>
              <p:cNvSpPr>
                <a:spLocks noChangeArrowheads="1"/>
              </p:cNvSpPr>
              <p:nvPr/>
            </p:nvSpPr>
            <p:spPr bwMode="auto">
              <a:xfrm>
                <a:off x="3403" y="2254"/>
                <a:ext cx="84" cy="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木先生"/>
              <p:cNvSpPr>
                <a:spLocks/>
              </p:cNvSpPr>
              <p:nvPr/>
            </p:nvSpPr>
            <p:spPr bwMode="auto">
              <a:xfrm>
                <a:off x="3437" y="2302"/>
                <a:ext cx="61" cy="189"/>
              </a:xfrm>
              <a:custGeom>
                <a:avLst/>
                <a:gdLst>
                  <a:gd name="T0" fmla="*/ 12 w 26"/>
                  <a:gd name="T1" fmla="*/ 4 h 79"/>
                  <a:gd name="T2" fmla="*/ 20 w 26"/>
                  <a:gd name="T3" fmla="*/ 79 h 79"/>
                  <a:gd name="T4" fmla="*/ 0 w 26"/>
                  <a:gd name="T5" fmla="*/ 79 h 79"/>
                  <a:gd name="T6" fmla="*/ 0 w 26"/>
                  <a:gd name="T7" fmla="*/ 0 h 79"/>
                  <a:gd name="T8" fmla="*/ 12 w 26"/>
                  <a:gd name="T9" fmla="*/ 4 h 79"/>
                </a:gdLst>
                <a:ahLst/>
                <a:cxnLst>
                  <a:cxn ang="0">
                    <a:pos x="T0" y="T1"/>
                  </a:cxn>
                  <a:cxn ang="0">
                    <a:pos x="T2" y="T3"/>
                  </a:cxn>
                  <a:cxn ang="0">
                    <a:pos x="T4" y="T5"/>
                  </a:cxn>
                  <a:cxn ang="0">
                    <a:pos x="T6" y="T7"/>
                  </a:cxn>
                  <a:cxn ang="0">
                    <a:pos x="T8" y="T9"/>
                  </a:cxn>
                </a:cxnLst>
                <a:rect l="0" t="0" r="r" b="b"/>
                <a:pathLst>
                  <a:path w="26" h="79">
                    <a:moveTo>
                      <a:pt x="12" y="4"/>
                    </a:moveTo>
                    <a:cubicBezTo>
                      <a:pt x="12" y="4"/>
                      <a:pt x="26" y="33"/>
                      <a:pt x="20" y="79"/>
                    </a:cubicBezTo>
                    <a:cubicBezTo>
                      <a:pt x="0" y="79"/>
                      <a:pt x="0" y="79"/>
                      <a:pt x="0" y="79"/>
                    </a:cubicBezTo>
                    <a:cubicBezTo>
                      <a:pt x="0" y="0"/>
                      <a:pt x="0" y="0"/>
                      <a:pt x="0" y="0"/>
                    </a:cubicBezTo>
                    <a:cubicBezTo>
                      <a:pt x="0" y="0"/>
                      <a:pt x="12" y="6"/>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木先生"/>
              <p:cNvSpPr>
                <a:spLocks/>
              </p:cNvSpPr>
              <p:nvPr/>
            </p:nvSpPr>
            <p:spPr bwMode="auto">
              <a:xfrm>
                <a:off x="3389" y="2302"/>
                <a:ext cx="62" cy="189"/>
              </a:xfrm>
              <a:custGeom>
                <a:avLst/>
                <a:gdLst>
                  <a:gd name="T0" fmla="*/ 14 w 26"/>
                  <a:gd name="T1" fmla="*/ 4 h 79"/>
                  <a:gd name="T2" fmla="*/ 5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3"/>
                      <a:pt x="5" y="79"/>
                    </a:cubicBezTo>
                    <a:cubicBezTo>
                      <a:pt x="26" y="79"/>
                      <a:pt x="26" y="79"/>
                      <a:pt x="26" y="79"/>
                    </a:cubicBezTo>
                    <a:cubicBezTo>
                      <a:pt x="26" y="0"/>
                      <a:pt x="26" y="0"/>
                      <a:pt x="26" y="0"/>
                    </a:cubicBezTo>
                    <a:cubicBezTo>
                      <a:pt x="26" y="0"/>
                      <a:pt x="14" y="6"/>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木先生"/>
              <p:cNvSpPr>
                <a:spLocks/>
              </p:cNvSpPr>
              <p:nvPr/>
            </p:nvSpPr>
            <p:spPr bwMode="auto">
              <a:xfrm>
                <a:off x="3613" y="2130"/>
                <a:ext cx="497" cy="372"/>
              </a:xfrm>
              <a:custGeom>
                <a:avLst/>
                <a:gdLst>
                  <a:gd name="T0" fmla="*/ 0 w 209"/>
                  <a:gd name="T1" fmla="*/ 0 h 156"/>
                  <a:gd name="T2" fmla="*/ 105 w 209"/>
                  <a:gd name="T3" fmla="*/ 50 h 156"/>
                  <a:gd name="T4" fmla="*/ 209 w 209"/>
                  <a:gd name="T5" fmla="*/ 0 h 156"/>
                  <a:gd name="T6" fmla="*/ 209 w 209"/>
                  <a:gd name="T7" fmla="*/ 121 h 156"/>
                  <a:gd name="T8" fmla="*/ 108 w 209"/>
                  <a:gd name="T9" fmla="*/ 156 h 156"/>
                  <a:gd name="T10" fmla="*/ 108 w 209"/>
                  <a:gd name="T11" fmla="*/ 156 h 156"/>
                  <a:gd name="T12" fmla="*/ 105 w 209"/>
                  <a:gd name="T13" fmla="*/ 156 h 156"/>
                  <a:gd name="T14" fmla="*/ 102 w 209"/>
                  <a:gd name="T15" fmla="*/ 156 h 156"/>
                  <a:gd name="T16" fmla="*/ 102 w 209"/>
                  <a:gd name="T17" fmla="*/ 156 h 156"/>
                  <a:gd name="T18" fmla="*/ 0 w 209"/>
                  <a:gd name="T19" fmla="*/ 121 h 156"/>
                  <a:gd name="T20" fmla="*/ 0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0" y="0"/>
                    </a:moveTo>
                    <a:cubicBezTo>
                      <a:pt x="0" y="1"/>
                      <a:pt x="88" y="42"/>
                      <a:pt x="105" y="50"/>
                    </a:cubicBezTo>
                    <a:cubicBezTo>
                      <a:pt x="122" y="42"/>
                      <a:pt x="209" y="1"/>
                      <a:pt x="209" y="0"/>
                    </a:cubicBezTo>
                    <a:cubicBezTo>
                      <a:pt x="209" y="121"/>
                      <a:pt x="209" y="121"/>
                      <a:pt x="209" y="121"/>
                    </a:cubicBezTo>
                    <a:cubicBezTo>
                      <a:pt x="181" y="150"/>
                      <a:pt x="125" y="155"/>
                      <a:pt x="108" y="156"/>
                    </a:cubicBezTo>
                    <a:cubicBezTo>
                      <a:pt x="108" y="156"/>
                      <a:pt x="108" y="156"/>
                      <a:pt x="108" y="156"/>
                    </a:cubicBezTo>
                    <a:cubicBezTo>
                      <a:pt x="108" y="156"/>
                      <a:pt x="107" y="156"/>
                      <a:pt x="105" y="156"/>
                    </a:cubicBezTo>
                    <a:cubicBezTo>
                      <a:pt x="103" y="156"/>
                      <a:pt x="102" y="156"/>
                      <a:pt x="102" y="156"/>
                    </a:cubicBezTo>
                    <a:cubicBezTo>
                      <a:pt x="102" y="156"/>
                      <a:pt x="102" y="156"/>
                      <a:pt x="102" y="156"/>
                    </a:cubicBezTo>
                    <a:cubicBezTo>
                      <a:pt x="84" y="155"/>
                      <a:pt x="29" y="150"/>
                      <a:pt x="0" y="12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7" name="组合 76"/>
          <p:cNvGrpSpPr/>
          <p:nvPr/>
        </p:nvGrpSpPr>
        <p:grpSpPr>
          <a:xfrm>
            <a:off x="3104052" y="3794198"/>
            <a:ext cx="716149" cy="716149"/>
            <a:chOff x="3104052" y="3794198"/>
            <a:chExt cx="716149" cy="716149"/>
          </a:xfrm>
        </p:grpSpPr>
        <p:sp>
          <p:nvSpPr>
            <p:cNvPr id="9" name="椭圆 8"/>
            <p:cNvSpPr/>
            <p:nvPr/>
          </p:nvSpPr>
          <p:spPr bwMode="auto">
            <a:xfrm>
              <a:off x="3104052" y="3794198"/>
              <a:ext cx="716149" cy="71614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31" name="木先生"/>
            <p:cNvSpPr>
              <a:spLocks noEditPoints="1"/>
            </p:cNvSpPr>
            <p:nvPr/>
          </p:nvSpPr>
          <p:spPr bwMode="auto">
            <a:xfrm>
              <a:off x="3310842" y="3967003"/>
              <a:ext cx="302569" cy="370538"/>
            </a:xfrm>
            <a:custGeom>
              <a:avLst/>
              <a:gdLst>
                <a:gd name="T0" fmla="*/ 172 w 172"/>
                <a:gd name="T1" fmla="*/ 10 h 212"/>
                <a:gd name="T2" fmla="*/ 121 w 172"/>
                <a:gd name="T3" fmla="*/ 37 h 212"/>
                <a:gd name="T4" fmla="*/ 143 w 172"/>
                <a:gd name="T5" fmla="*/ 212 h 212"/>
                <a:gd name="T6" fmla="*/ 124 w 172"/>
                <a:gd name="T7" fmla="*/ 166 h 212"/>
                <a:gd name="T8" fmla="*/ 131 w 172"/>
                <a:gd name="T9" fmla="*/ 109 h 212"/>
                <a:gd name="T10" fmla="*/ 121 w 172"/>
                <a:gd name="T11" fmla="*/ 87 h 212"/>
                <a:gd name="T12" fmla="*/ 129 w 172"/>
                <a:gd name="T13" fmla="*/ 147 h 212"/>
                <a:gd name="T14" fmla="*/ 127 w 172"/>
                <a:gd name="T15" fmla="*/ 117 h 212"/>
                <a:gd name="T16" fmla="*/ 121 w 172"/>
                <a:gd name="T17" fmla="*/ 156 h 212"/>
                <a:gd name="T18" fmla="*/ 121 w 172"/>
                <a:gd name="T19" fmla="*/ 10 h 212"/>
                <a:gd name="T20" fmla="*/ 98 w 172"/>
                <a:gd name="T21" fmla="*/ 37 h 212"/>
                <a:gd name="T22" fmla="*/ 110 w 172"/>
                <a:gd name="T23" fmla="*/ 88 h 212"/>
                <a:gd name="T24" fmla="*/ 100 w 172"/>
                <a:gd name="T25" fmla="*/ 82 h 212"/>
                <a:gd name="T26" fmla="*/ 121 w 172"/>
                <a:gd name="T27" fmla="*/ 212 h 212"/>
                <a:gd name="T28" fmla="*/ 101 w 172"/>
                <a:gd name="T29" fmla="*/ 164 h 212"/>
                <a:gd name="T30" fmla="*/ 121 w 172"/>
                <a:gd name="T31" fmla="*/ 212 h 212"/>
                <a:gd name="T32" fmla="*/ 113 w 172"/>
                <a:gd name="T33" fmla="*/ 148 h 212"/>
                <a:gd name="T34" fmla="*/ 121 w 172"/>
                <a:gd name="T35" fmla="*/ 156 h 212"/>
                <a:gd name="T36" fmla="*/ 98 w 172"/>
                <a:gd name="T37" fmla="*/ 0 h 212"/>
                <a:gd name="T38" fmla="*/ 71 w 172"/>
                <a:gd name="T39" fmla="*/ 0 h 212"/>
                <a:gd name="T40" fmla="*/ 98 w 172"/>
                <a:gd name="T41" fmla="*/ 81 h 212"/>
                <a:gd name="T42" fmla="*/ 71 w 172"/>
                <a:gd name="T43" fmla="*/ 37 h 212"/>
                <a:gd name="T44" fmla="*/ 71 w 172"/>
                <a:gd name="T45" fmla="*/ 167 h 212"/>
                <a:gd name="T46" fmla="*/ 98 w 172"/>
                <a:gd name="T47" fmla="*/ 142 h 212"/>
                <a:gd name="T48" fmla="*/ 98 w 172"/>
                <a:gd name="T49" fmla="*/ 161 h 212"/>
                <a:gd name="T50" fmla="*/ 74 w 172"/>
                <a:gd name="T51" fmla="*/ 125 h 212"/>
                <a:gd name="T52" fmla="*/ 71 w 172"/>
                <a:gd name="T53" fmla="*/ 118 h 212"/>
                <a:gd name="T54" fmla="*/ 71 w 172"/>
                <a:gd name="T55" fmla="*/ 98 h 212"/>
                <a:gd name="T56" fmla="*/ 71 w 172"/>
                <a:gd name="T57" fmla="*/ 0 h 212"/>
                <a:gd name="T58" fmla="*/ 60 w 172"/>
                <a:gd name="T59" fmla="*/ 0 h 212"/>
                <a:gd name="T60" fmla="*/ 71 w 172"/>
                <a:gd name="T61" fmla="*/ 89 h 212"/>
                <a:gd name="T62" fmla="*/ 60 w 172"/>
                <a:gd name="T63" fmla="*/ 37 h 212"/>
                <a:gd name="T64" fmla="*/ 60 w 172"/>
                <a:gd name="T65" fmla="*/ 121 h 212"/>
                <a:gd name="T66" fmla="*/ 65 w 172"/>
                <a:gd name="T67" fmla="*/ 167 h 212"/>
                <a:gd name="T68" fmla="*/ 71 w 172"/>
                <a:gd name="T69" fmla="*/ 98 h 212"/>
                <a:gd name="T70" fmla="*/ 71 w 172"/>
                <a:gd name="T71" fmla="*/ 98 h 212"/>
                <a:gd name="T72" fmla="*/ 60 w 172"/>
                <a:gd name="T73" fmla="*/ 10 h 212"/>
                <a:gd name="T74" fmla="*/ 12 w 172"/>
                <a:gd name="T75" fmla="*/ 23 h 212"/>
                <a:gd name="T76" fmla="*/ 60 w 172"/>
                <a:gd name="T77" fmla="*/ 101 h 212"/>
                <a:gd name="T78" fmla="*/ 28 w 172"/>
                <a:gd name="T79" fmla="*/ 118 h 212"/>
                <a:gd name="T80" fmla="*/ 29 w 172"/>
                <a:gd name="T81" fmla="*/ 135 h 212"/>
                <a:gd name="T82" fmla="*/ 34 w 172"/>
                <a:gd name="T83" fmla="*/ 128 h 212"/>
                <a:gd name="T84" fmla="*/ 47 w 172"/>
                <a:gd name="T85" fmla="*/ 121 h 212"/>
                <a:gd name="T86" fmla="*/ 36 w 172"/>
                <a:gd name="T87" fmla="*/ 179 h 212"/>
                <a:gd name="T88" fmla="*/ 45 w 172"/>
                <a:gd name="T89" fmla="*/ 163 h 212"/>
                <a:gd name="T90" fmla="*/ 60 w 172"/>
                <a:gd name="T91" fmla="*/ 212 h 212"/>
                <a:gd name="T92" fmla="*/ 0 w 172"/>
                <a:gd name="T93" fmla="*/ 2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2">
                  <a:moveTo>
                    <a:pt x="121" y="0"/>
                  </a:moveTo>
                  <a:cubicBezTo>
                    <a:pt x="172" y="0"/>
                    <a:pt x="172" y="0"/>
                    <a:pt x="172" y="0"/>
                  </a:cubicBezTo>
                  <a:cubicBezTo>
                    <a:pt x="172" y="10"/>
                    <a:pt x="172" y="10"/>
                    <a:pt x="172" y="10"/>
                  </a:cubicBezTo>
                  <a:cubicBezTo>
                    <a:pt x="121" y="10"/>
                    <a:pt x="121" y="10"/>
                    <a:pt x="121" y="10"/>
                  </a:cubicBezTo>
                  <a:cubicBezTo>
                    <a:pt x="121" y="0"/>
                    <a:pt x="121" y="0"/>
                    <a:pt x="121" y="0"/>
                  </a:cubicBezTo>
                  <a:close/>
                  <a:moveTo>
                    <a:pt x="121" y="37"/>
                  </a:moveTo>
                  <a:cubicBezTo>
                    <a:pt x="172" y="37"/>
                    <a:pt x="172" y="37"/>
                    <a:pt x="172" y="37"/>
                  </a:cubicBezTo>
                  <a:cubicBezTo>
                    <a:pt x="172" y="183"/>
                    <a:pt x="172" y="183"/>
                    <a:pt x="172" y="183"/>
                  </a:cubicBezTo>
                  <a:cubicBezTo>
                    <a:pt x="172" y="199"/>
                    <a:pt x="159" y="212"/>
                    <a:pt x="143" y="212"/>
                  </a:cubicBezTo>
                  <a:cubicBezTo>
                    <a:pt x="121" y="212"/>
                    <a:pt x="121" y="212"/>
                    <a:pt x="121" y="212"/>
                  </a:cubicBezTo>
                  <a:cubicBezTo>
                    <a:pt x="121" y="167"/>
                    <a:pt x="121" y="167"/>
                    <a:pt x="121" y="167"/>
                  </a:cubicBezTo>
                  <a:cubicBezTo>
                    <a:pt x="122" y="166"/>
                    <a:pt x="123" y="166"/>
                    <a:pt x="124" y="166"/>
                  </a:cubicBezTo>
                  <a:cubicBezTo>
                    <a:pt x="130" y="163"/>
                    <a:pt x="134" y="159"/>
                    <a:pt x="138" y="153"/>
                  </a:cubicBezTo>
                  <a:cubicBezTo>
                    <a:pt x="142" y="146"/>
                    <a:pt x="144" y="137"/>
                    <a:pt x="144" y="129"/>
                  </a:cubicBezTo>
                  <a:cubicBezTo>
                    <a:pt x="144" y="115"/>
                    <a:pt x="140" y="109"/>
                    <a:pt x="131" y="109"/>
                  </a:cubicBezTo>
                  <a:cubicBezTo>
                    <a:pt x="128" y="109"/>
                    <a:pt x="125" y="110"/>
                    <a:pt x="121" y="112"/>
                  </a:cubicBezTo>
                  <a:cubicBezTo>
                    <a:pt x="127" y="86"/>
                    <a:pt x="127" y="86"/>
                    <a:pt x="127" y="86"/>
                  </a:cubicBezTo>
                  <a:cubicBezTo>
                    <a:pt x="121" y="87"/>
                    <a:pt x="121" y="87"/>
                    <a:pt x="121" y="87"/>
                  </a:cubicBezTo>
                  <a:cubicBezTo>
                    <a:pt x="121" y="37"/>
                    <a:pt x="121" y="37"/>
                    <a:pt x="121" y="37"/>
                  </a:cubicBezTo>
                  <a:close/>
                  <a:moveTo>
                    <a:pt x="121" y="156"/>
                  </a:moveTo>
                  <a:cubicBezTo>
                    <a:pt x="123" y="156"/>
                    <a:pt x="126" y="152"/>
                    <a:pt x="129" y="147"/>
                  </a:cubicBezTo>
                  <a:cubicBezTo>
                    <a:pt x="131" y="141"/>
                    <a:pt x="133" y="135"/>
                    <a:pt x="133" y="129"/>
                  </a:cubicBezTo>
                  <a:cubicBezTo>
                    <a:pt x="133" y="124"/>
                    <a:pt x="132" y="120"/>
                    <a:pt x="129" y="118"/>
                  </a:cubicBezTo>
                  <a:cubicBezTo>
                    <a:pt x="129" y="117"/>
                    <a:pt x="128" y="117"/>
                    <a:pt x="127" y="117"/>
                  </a:cubicBezTo>
                  <a:cubicBezTo>
                    <a:pt x="126" y="117"/>
                    <a:pt x="124" y="117"/>
                    <a:pt x="123" y="117"/>
                  </a:cubicBezTo>
                  <a:cubicBezTo>
                    <a:pt x="122" y="118"/>
                    <a:pt x="121" y="118"/>
                    <a:pt x="121" y="118"/>
                  </a:cubicBezTo>
                  <a:lnTo>
                    <a:pt x="121" y="156"/>
                  </a:lnTo>
                  <a:close/>
                  <a:moveTo>
                    <a:pt x="98" y="0"/>
                  </a:moveTo>
                  <a:cubicBezTo>
                    <a:pt x="121" y="0"/>
                    <a:pt x="121" y="0"/>
                    <a:pt x="121" y="0"/>
                  </a:cubicBezTo>
                  <a:cubicBezTo>
                    <a:pt x="121" y="10"/>
                    <a:pt x="121" y="10"/>
                    <a:pt x="121" y="10"/>
                  </a:cubicBezTo>
                  <a:cubicBezTo>
                    <a:pt x="98" y="10"/>
                    <a:pt x="98" y="10"/>
                    <a:pt x="98" y="10"/>
                  </a:cubicBezTo>
                  <a:cubicBezTo>
                    <a:pt x="98" y="0"/>
                    <a:pt x="98" y="0"/>
                    <a:pt x="98" y="0"/>
                  </a:cubicBezTo>
                  <a:close/>
                  <a:moveTo>
                    <a:pt x="98" y="37"/>
                  </a:moveTo>
                  <a:cubicBezTo>
                    <a:pt x="121" y="37"/>
                    <a:pt x="121" y="37"/>
                    <a:pt x="121" y="37"/>
                  </a:cubicBezTo>
                  <a:cubicBezTo>
                    <a:pt x="121" y="87"/>
                    <a:pt x="121" y="87"/>
                    <a:pt x="121" y="87"/>
                  </a:cubicBezTo>
                  <a:cubicBezTo>
                    <a:pt x="110" y="88"/>
                    <a:pt x="110" y="88"/>
                    <a:pt x="110" y="88"/>
                  </a:cubicBezTo>
                  <a:cubicBezTo>
                    <a:pt x="98" y="142"/>
                    <a:pt x="98" y="142"/>
                    <a:pt x="98" y="142"/>
                  </a:cubicBezTo>
                  <a:cubicBezTo>
                    <a:pt x="98" y="90"/>
                    <a:pt x="98" y="90"/>
                    <a:pt x="98" y="90"/>
                  </a:cubicBezTo>
                  <a:cubicBezTo>
                    <a:pt x="100" y="82"/>
                    <a:pt x="100" y="82"/>
                    <a:pt x="100" y="82"/>
                  </a:cubicBezTo>
                  <a:cubicBezTo>
                    <a:pt x="100" y="81"/>
                    <a:pt x="99" y="81"/>
                    <a:pt x="98" y="81"/>
                  </a:cubicBezTo>
                  <a:cubicBezTo>
                    <a:pt x="98" y="37"/>
                    <a:pt x="98" y="37"/>
                    <a:pt x="98" y="37"/>
                  </a:cubicBezTo>
                  <a:close/>
                  <a:moveTo>
                    <a:pt x="121" y="212"/>
                  </a:moveTo>
                  <a:cubicBezTo>
                    <a:pt x="98" y="212"/>
                    <a:pt x="98" y="212"/>
                    <a:pt x="98" y="212"/>
                  </a:cubicBezTo>
                  <a:cubicBezTo>
                    <a:pt x="98" y="161"/>
                    <a:pt x="98" y="161"/>
                    <a:pt x="98" y="161"/>
                  </a:cubicBezTo>
                  <a:cubicBezTo>
                    <a:pt x="99" y="162"/>
                    <a:pt x="100" y="163"/>
                    <a:pt x="101" y="164"/>
                  </a:cubicBezTo>
                  <a:cubicBezTo>
                    <a:pt x="103" y="166"/>
                    <a:pt x="107" y="168"/>
                    <a:pt x="112" y="168"/>
                  </a:cubicBezTo>
                  <a:cubicBezTo>
                    <a:pt x="115" y="168"/>
                    <a:pt x="118" y="167"/>
                    <a:pt x="121" y="167"/>
                  </a:cubicBezTo>
                  <a:cubicBezTo>
                    <a:pt x="121" y="212"/>
                    <a:pt x="121" y="212"/>
                    <a:pt x="121" y="212"/>
                  </a:cubicBezTo>
                  <a:close/>
                  <a:moveTo>
                    <a:pt x="121" y="118"/>
                  </a:moveTo>
                  <a:cubicBezTo>
                    <a:pt x="120" y="119"/>
                    <a:pt x="120" y="119"/>
                    <a:pt x="120" y="119"/>
                  </a:cubicBezTo>
                  <a:cubicBezTo>
                    <a:pt x="113" y="148"/>
                    <a:pt x="113" y="148"/>
                    <a:pt x="113" y="148"/>
                  </a:cubicBezTo>
                  <a:cubicBezTo>
                    <a:pt x="113" y="149"/>
                    <a:pt x="113" y="150"/>
                    <a:pt x="113" y="151"/>
                  </a:cubicBezTo>
                  <a:cubicBezTo>
                    <a:pt x="113" y="155"/>
                    <a:pt x="115" y="156"/>
                    <a:pt x="119" y="156"/>
                  </a:cubicBezTo>
                  <a:cubicBezTo>
                    <a:pt x="120" y="156"/>
                    <a:pt x="120" y="156"/>
                    <a:pt x="121" y="156"/>
                  </a:cubicBezTo>
                  <a:lnTo>
                    <a:pt x="121" y="118"/>
                  </a:lnTo>
                  <a:close/>
                  <a:moveTo>
                    <a:pt x="71" y="0"/>
                  </a:moveTo>
                  <a:cubicBezTo>
                    <a:pt x="98" y="0"/>
                    <a:pt x="98" y="0"/>
                    <a:pt x="98" y="0"/>
                  </a:cubicBezTo>
                  <a:cubicBezTo>
                    <a:pt x="98" y="10"/>
                    <a:pt x="98" y="10"/>
                    <a:pt x="98" y="10"/>
                  </a:cubicBezTo>
                  <a:cubicBezTo>
                    <a:pt x="71" y="10"/>
                    <a:pt x="71" y="10"/>
                    <a:pt x="71" y="10"/>
                  </a:cubicBezTo>
                  <a:cubicBezTo>
                    <a:pt x="71" y="0"/>
                    <a:pt x="71" y="0"/>
                    <a:pt x="71" y="0"/>
                  </a:cubicBezTo>
                  <a:close/>
                  <a:moveTo>
                    <a:pt x="71" y="37"/>
                  </a:moveTo>
                  <a:cubicBezTo>
                    <a:pt x="98" y="37"/>
                    <a:pt x="98" y="37"/>
                    <a:pt x="98" y="37"/>
                  </a:cubicBezTo>
                  <a:cubicBezTo>
                    <a:pt x="98" y="81"/>
                    <a:pt x="98" y="81"/>
                    <a:pt x="98" y="81"/>
                  </a:cubicBezTo>
                  <a:cubicBezTo>
                    <a:pt x="96" y="80"/>
                    <a:pt x="94" y="80"/>
                    <a:pt x="91" y="80"/>
                  </a:cubicBezTo>
                  <a:cubicBezTo>
                    <a:pt x="85" y="80"/>
                    <a:pt x="78" y="83"/>
                    <a:pt x="71" y="89"/>
                  </a:cubicBezTo>
                  <a:cubicBezTo>
                    <a:pt x="71" y="37"/>
                    <a:pt x="71" y="37"/>
                    <a:pt x="71" y="37"/>
                  </a:cubicBezTo>
                  <a:close/>
                  <a:moveTo>
                    <a:pt x="98" y="212"/>
                  </a:moveTo>
                  <a:cubicBezTo>
                    <a:pt x="71" y="212"/>
                    <a:pt x="71" y="212"/>
                    <a:pt x="71" y="212"/>
                  </a:cubicBezTo>
                  <a:cubicBezTo>
                    <a:pt x="71" y="167"/>
                    <a:pt x="71" y="167"/>
                    <a:pt x="71" y="167"/>
                  </a:cubicBezTo>
                  <a:cubicBezTo>
                    <a:pt x="82" y="167"/>
                    <a:pt x="82" y="167"/>
                    <a:pt x="82" y="167"/>
                  </a:cubicBezTo>
                  <a:cubicBezTo>
                    <a:pt x="98" y="90"/>
                    <a:pt x="98" y="90"/>
                    <a:pt x="98" y="90"/>
                  </a:cubicBezTo>
                  <a:cubicBezTo>
                    <a:pt x="98" y="142"/>
                    <a:pt x="98" y="142"/>
                    <a:pt x="98" y="142"/>
                  </a:cubicBezTo>
                  <a:cubicBezTo>
                    <a:pt x="97" y="146"/>
                    <a:pt x="97" y="146"/>
                    <a:pt x="97" y="146"/>
                  </a:cubicBezTo>
                  <a:cubicBezTo>
                    <a:pt x="97" y="149"/>
                    <a:pt x="97" y="151"/>
                    <a:pt x="97" y="153"/>
                  </a:cubicBezTo>
                  <a:cubicBezTo>
                    <a:pt x="97" y="156"/>
                    <a:pt x="97" y="159"/>
                    <a:pt x="98" y="161"/>
                  </a:cubicBezTo>
                  <a:cubicBezTo>
                    <a:pt x="98" y="212"/>
                    <a:pt x="98" y="212"/>
                    <a:pt x="98" y="212"/>
                  </a:cubicBezTo>
                  <a:close/>
                  <a:moveTo>
                    <a:pt x="71" y="137"/>
                  </a:moveTo>
                  <a:cubicBezTo>
                    <a:pt x="74" y="125"/>
                    <a:pt x="74" y="125"/>
                    <a:pt x="74" y="125"/>
                  </a:cubicBezTo>
                  <a:cubicBezTo>
                    <a:pt x="73" y="125"/>
                    <a:pt x="72" y="124"/>
                    <a:pt x="71" y="124"/>
                  </a:cubicBezTo>
                  <a:cubicBezTo>
                    <a:pt x="71" y="137"/>
                    <a:pt x="71" y="137"/>
                    <a:pt x="71" y="137"/>
                  </a:cubicBezTo>
                  <a:close/>
                  <a:moveTo>
                    <a:pt x="71" y="118"/>
                  </a:moveTo>
                  <a:cubicBezTo>
                    <a:pt x="73" y="119"/>
                    <a:pt x="74" y="119"/>
                    <a:pt x="75" y="120"/>
                  </a:cubicBezTo>
                  <a:cubicBezTo>
                    <a:pt x="82" y="88"/>
                    <a:pt x="82" y="88"/>
                    <a:pt x="82" y="88"/>
                  </a:cubicBezTo>
                  <a:cubicBezTo>
                    <a:pt x="79" y="90"/>
                    <a:pt x="75" y="93"/>
                    <a:pt x="71" y="98"/>
                  </a:cubicBezTo>
                  <a:lnTo>
                    <a:pt x="71" y="118"/>
                  </a:lnTo>
                  <a:close/>
                  <a:moveTo>
                    <a:pt x="60" y="0"/>
                  </a:moveTo>
                  <a:cubicBezTo>
                    <a:pt x="71" y="0"/>
                    <a:pt x="71" y="0"/>
                    <a:pt x="71" y="0"/>
                  </a:cubicBezTo>
                  <a:cubicBezTo>
                    <a:pt x="71" y="10"/>
                    <a:pt x="71" y="10"/>
                    <a:pt x="71" y="10"/>
                  </a:cubicBezTo>
                  <a:cubicBezTo>
                    <a:pt x="60" y="10"/>
                    <a:pt x="60" y="10"/>
                    <a:pt x="60" y="10"/>
                  </a:cubicBezTo>
                  <a:cubicBezTo>
                    <a:pt x="60" y="0"/>
                    <a:pt x="60" y="0"/>
                    <a:pt x="60" y="0"/>
                  </a:cubicBezTo>
                  <a:close/>
                  <a:moveTo>
                    <a:pt x="60" y="37"/>
                  </a:moveTo>
                  <a:cubicBezTo>
                    <a:pt x="71" y="37"/>
                    <a:pt x="71" y="37"/>
                    <a:pt x="71" y="37"/>
                  </a:cubicBezTo>
                  <a:cubicBezTo>
                    <a:pt x="71" y="89"/>
                    <a:pt x="71" y="89"/>
                    <a:pt x="71" y="89"/>
                  </a:cubicBezTo>
                  <a:cubicBezTo>
                    <a:pt x="71" y="89"/>
                    <a:pt x="71" y="89"/>
                    <a:pt x="71" y="90"/>
                  </a:cubicBezTo>
                  <a:cubicBezTo>
                    <a:pt x="67" y="93"/>
                    <a:pt x="64" y="97"/>
                    <a:pt x="60" y="101"/>
                  </a:cubicBezTo>
                  <a:cubicBezTo>
                    <a:pt x="60" y="37"/>
                    <a:pt x="60" y="37"/>
                    <a:pt x="60" y="37"/>
                  </a:cubicBezTo>
                  <a:close/>
                  <a:moveTo>
                    <a:pt x="71" y="212"/>
                  </a:moveTo>
                  <a:cubicBezTo>
                    <a:pt x="60" y="212"/>
                    <a:pt x="60" y="212"/>
                    <a:pt x="60" y="212"/>
                  </a:cubicBezTo>
                  <a:cubicBezTo>
                    <a:pt x="60" y="121"/>
                    <a:pt x="60" y="121"/>
                    <a:pt x="60" y="121"/>
                  </a:cubicBezTo>
                  <a:cubicBezTo>
                    <a:pt x="64" y="121"/>
                    <a:pt x="68" y="122"/>
                    <a:pt x="71" y="124"/>
                  </a:cubicBezTo>
                  <a:cubicBezTo>
                    <a:pt x="71" y="137"/>
                    <a:pt x="71" y="137"/>
                    <a:pt x="71" y="137"/>
                  </a:cubicBezTo>
                  <a:cubicBezTo>
                    <a:pt x="65" y="167"/>
                    <a:pt x="65" y="167"/>
                    <a:pt x="65" y="167"/>
                  </a:cubicBezTo>
                  <a:cubicBezTo>
                    <a:pt x="71" y="167"/>
                    <a:pt x="71" y="167"/>
                    <a:pt x="71" y="167"/>
                  </a:cubicBezTo>
                  <a:cubicBezTo>
                    <a:pt x="71" y="212"/>
                    <a:pt x="71" y="212"/>
                    <a:pt x="71" y="212"/>
                  </a:cubicBezTo>
                  <a:close/>
                  <a:moveTo>
                    <a:pt x="71" y="98"/>
                  </a:moveTo>
                  <a:cubicBezTo>
                    <a:pt x="68" y="103"/>
                    <a:pt x="65" y="109"/>
                    <a:pt x="61" y="116"/>
                  </a:cubicBezTo>
                  <a:cubicBezTo>
                    <a:pt x="65" y="117"/>
                    <a:pt x="68" y="117"/>
                    <a:pt x="71" y="118"/>
                  </a:cubicBezTo>
                  <a:lnTo>
                    <a:pt x="71" y="98"/>
                  </a:lnTo>
                  <a:close/>
                  <a:moveTo>
                    <a:pt x="29" y="0"/>
                  </a:moveTo>
                  <a:cubicBezTo>
                    <a:pt x="60" y="0"/>
                    <a:pt x="60" y="0"/>
                    <a:pt x="60" y="0"/>
                  </a:cubicBezTo>
                  <a:cubicBezTo>
                    <a:pt x="60" y="10"/>
                    <a:pt x="60" y="10"/>
                    <a:pt x="60" y="10"/>
                  </a:cubicBezTo>
                  <a:cubicBezTo>
                    <a:pt x="26" y="10"/>
                    <a:pt x="26" y="10"/>
                    <a:pt x="26" y="10"/>
                  </a:cubicBezTo>
                  <a:cubicBezTo>
                    <a:pt x="18" y="10"/>
                    <a:pt x="12" y="16"/>
                    <a:pt x="12" y="23"/>
                  </a:cubicBezTo>
                  <a:cubicBezTo>
                    <a:pt x="12" y="23"/>
                    <a:pt x="12" y="23"/>
                    <a:pt x="12" y="23"/>
                  </a:cubicBezTo>
                  <a:cubicBezTo>
                    <a:pt x="12" y="31"/>
                    <a:pt x="18" y="37"/>
                    <a:pt x="26" y="37"/>
                  </a:cubicBezTo>
                  <a:cubicBezTo>
                    <a:pt x="60" y="37"/>
                    <a:pt x="60" y="37"/>
                    <a:pt x="60" y="37"/>
                  </a:cubicBezTo>
                  <a:cubicBezTo>
                    <a:pt x="60" y="101"/>
                    <a:pt x="60" y="101"/>
                    <a:pt x="60" y="101"/>
                  </a:cubicBezTo>
                  <a:cubicBezTo>
                    <a:pt x="57" y="105"/>
                    <a:pt x="54" y="109"/>
                    <a:pt x="51" y="114"/>
                  </a:cubicBezTo>
                  <a:cubicBezTo>
                    <a:pt x="48" y="114"/>
                    <a:pt x="46" y="114"/>
                    <a:pt x="45" y="114"/>
                  </a:cubicBezTo>
                  <a:cubicBezTo>
                    <a:pt x="38" y="114"/>
                    <a:pt x="32" y="115"/>
                    <a:pt x="28" y="118"/>
                  </a:cubicBezTo>
                  <a:cubicBezTo>
                    <a:pt x="23" y="121"/>
                    <a:pt x="21" y="124"/>
                    <a:pt x="21" y="128"/>
                  </a:cubicBezTo>
                  <a:cubicBezTo>
                    <a:pt x="21" y="130"/>
                    <a:pt x="22" y="132"/>
                    <a:pt x="23" y="133"/>
                  </a:cubicBezTo>
                  <a:cubicBezTo>
                    <a:pt x="24" y="134"/>
                    <a:pt x="26" y="135"/>
                    <a:pt x="29" y="135"/>
                  </a:cubicBezTo>
                  <a:cubicBezTo>
                    <a:pt x="30" y="135"/>
                    <a:pt x="31" y="135"/>
                    <a:pt x="33" y="134"/>
                  </a:cubicBezTo>
                  <a:cubicBezTo>
                    <a:pt x="34" y="133"/>
                    <a:pt x="35" y="132"/>
                    <a:pt x="35" y="131"/>
                  </a:cubicBezTo>
                  <a:cubicBezTo>
                    <a:pt x="35" y="130"/>
                    <a:pt x="34" y="129"/>
                    <a:pt x="34" y="128"/>
                  </a:cubicBezTo>
                  <a:cubicBezTo>
                    <a:pt x="34" y="127"/>
                    <a:pt x="33" y="127"/>
                    <a:pt x="33" y="127"/>
                  </a:cubicBezTo>
                  <a:cubicBezTo>
                    <a:pt x="34" y="125"/>
                    <a:pt x="35" y="123"/>
                    <a:pt x="38" y="122"/>
                  </a:cubicBezTo>
                  <a:cubicBezTo>
                    <a:pt x="40" y="122"/>
                    <a:pt x="43" y="121"/>
                    <a:pt x="47" y="121"/>
                  </a:cubicBezTo>
                  <a:cubicBezTo>
                    <a:pt x="44" y="125"/>
                    <a:pt x="42" y="130"/>
                    <a:pt x="40" y="134"/>
                  </a:cubicBezTo>
                  <a:cubicBezTo>
                    <a:pt x="33" y="149"/>
                    <a:pt x="30" y="160"/>
                    <a:pt x="30" y="168"/>
                  </a:cubicBezTo>
                  <a:cubicBezTo>
                    <a:pt x="30" y="173"/>
                    <a:pt x="32" y="177"/>
                    <a:pt x="36" y="179"/>
                  </a:cubicBezTo>
                  <a:cubicBezTo>
                    <a:pt x="37" y="180"/>
                    <a:pt x="41" y="180"/>
                    <a:pt x="45" y="180"/>
                  </a:cubicBezTo>
                  <a:cubicBezTo>
                    <a:pt x="44" y="179"/>
                    <a:pt x="44" y="177"/>
                    <a:pt x="44" y="174"/>
                  </a:cubicBezTo>
                  <a:cubicBezTo>
                    <a:pt x="44" y="171"/>
                    <a:pt x="44" y="167"/>
                    <a:pt x="45" y="163"/>
                  </a:cubicBezTo>
                  <a:cubicBezTo>
                    <a:pt x="47" y="150"/>
                    <a:pt x="52" y="136"/>
                    <a:pt x="59" y="121"/>
                  </a:cubicBezTo>
                  <a:cubicBezTo>
                    <a:pt x="59" y="121"/>
                    <a:pt x="60" y="121"/>
                    <a:pt x="60" y="121"/>
                  </a:cubicBezTo>
                  <a:cubicBezTo>
                    <a:pt x="60" y="212"/>
                    <a:pt x="60" y="212"/>
                    <a:pt x="60" y="212"/>
                  </a:cubicBezTo>
                  <a:cubicBezTo>
                    <a:pt x="29" y="212"/>
                    <a:pt x="29" y="212"/>
                    <a:pt x="29" y="212"/>
                  </a:cubicBezTo>
                  <a:cubicBezTo>
                    <a:pt x="13" y="212"/>
                    <a:pt x="0" y="199"/>
                    <a:pt x="0" y="183"/>
                  </a:cubicBezTo>
                  <a:cubicBezTo>
                    <a:pt x="0" y="29"/>
                    <a:pt x="0" y="29"/>
                    <a:pt x="0" y="29"/>
                  </a:cubicBezTo>
                  <a:cubicBezTo>
                    <a:pt x="0" y="13"/>
                    <a:pt x="13" y="0"/>
                    <a:pt x="29" y="0"/>
                  </a:cubicBezTo>
                  <a:close/>
                </a:path>
              </a:pathLst>
            </a:custGeom>
            <a:solidFill>
              <a:srgbClr val="0A4874"/>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2" name="木先生"/>
          <p:cNvSpPr/>
          <p:nvPr/>
        </p:nvSpPr>
        <p:spPr bwMode="auto">
          <a:xfrm>
            <a:off x="3560637" y="3466746"/>
            <a:ext cx="558919" cy="558919"/>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grpSp>
        <p:nvGrpSpPr>
          <p:cNvPr id="78" name="组合 77"/>
          <p:cNvGrpSpPr/>
          <p:nvPr/>
        </p:nvGrpSpPr>
        <p:grpSpPr>
          <a:xfrm>
            <a:off x="2450643" y="3627553"/>
            <a:ext cx="658142" cy="658142"/>
            <a:chOff x="2450643" y="3627553"/>
            <a:chExt cx="658142" cy="658142"/>
          </a:xfrm>
        </p:grpSpPr>
        <p:sp>
          <p:nvSpPr>
            <p:cNvPr id="8" name="椭圆 7"/>
            <p:cNvSpPr/>
            <p:nvPr/>
          </p:nvSpPr>
          <p:spPr bwMode="auto">
            <a:xfrm>
              <a:off x="2450643" y="3627553"/>
              <a:ext cx="658142" cy="658142"/>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33" name="KSO_Shape"/>
            <p:cNvSpPr>
              <a:spLocks noChangeAspect="1"/>
            </p:cNvSpPr>
            <p:nvPr/>
          </p:nvSpPr>
          <p:spPr bwMode="auto">
            <a:xfrm>
              <a:off x="2611340" y="3830624"/>
              <a:ext cx="336749" cy="252000"/>
            </a:xfrm>
            <a:custGeom>
              <a:avLst/>
              <a:gdLst>
                <a:gd name="T0" fmla="*/ 2147483646 w 6333"/>
                <a:gd name="T1" fmla="*/ 2147483646 h 4749"/>
                <a:gd name="T2" fmla="*/ 2147483646 w 6333"/>
                <a:gd name="T3" fmla="*/ 2147483646 h 4749"/>
                <a:gd name="T4" fmla="*/ 2147483646 w 6333"/>
                <a:gd name="T5" fmla="*/ 2147483646 h 4749"/>
                <a:gd name="T6" fmla="*/ 2147483646 w 6333"/>
                <a:gd name="T7" fmla="*/ 2147483646 h 4749"/>
                <a:gd name="T8" fmla="*/ 2147483646 w 6333"/>
                <a:gd name="T9" fmla="*/ 2147483646 h 4749"/>
                <a:gd name="T10" fmla="*/ 2147483646 w 6333"/>
                <a:gd name="T11" fmla="*/ 2147483646 h 4749"/>
                <a:gd name="T12" fmla="*/ 2147483646 w 6333"/>
                <a:gd name="T13" fmla="*/ 2147483646 h 4749"/>
                <a:gd name="T14" fmla="*/ 2147483646 w 6333"/>
                <a:gd name="T15" fmla="*/ 2147483646 h 4749"/>
                <a:gd name="T16" fmla="*/ 2147483646 w 6333"/>
                <a:gd name="T17" fmla="*/ 2147483646 h 4749"/>
                <a:gd name="T18" fmla="*/ 2147483646 w 6333"/>
                <a:gd name="T19" fmla="*/ 2147483646 h 4749"/>
                <a:gd name="T20" fmla="*/ 2147483646 w 6333"/>
                <a:gd name="T21" fmla="*/ 2147483646 h 4749"/>
                <a:gd name="T22" fmla="*/ 2147483646 w 6333"/>
                <a:gd name="T23" fmla="*/ 2147483646 h 4749"/>
                <a:gd name="T24" fmla="*/ 2147483646 w 6333"/>
                <a:gd name="T25" fmla="*/ 2147483646 h 4749"/>
                <a:gd name="T26" fmla="*/ 0 w 6333"/>
                <a:gd name="T27" fmla="*/ 2147483646 h 4749"/>
                <a:gd name="T28" fmla="*/ 2147483646 w 6333"/>
                <a:gd name="T29" fmla="*/ 2147483646 h 4749"/>
                <a:gd name="T30" fmla="*/ 2147483646 w 6333"/>
                <a:gd name="T31" fmla="*/ 2147483646 h 4749"/>
                <a:gd name="T32" fmla="*/ 2147483646 w 6333"/>
                <a:gd name="T33" fmla="*/ 2147483646 h 4749"/>
                <a:gd name="T34" fmla="*/ 2147483646 w 6333"/>
                <a:gd name="T35" fmla="*/ 2147483646 h 4749"/>
                <a:gd name="T36" fmla="*/ 2147483646 w 6333"/>
                <a:gd name="T37" fmla="*/ 2147483646 h 4749"/>
                <a:gd name="T38" fmla="*/ 2147483646 w 6333"/>
                <a:gd name="T39" fmla="*/ 2147483646 h 4749"/>
                <a:gd name="T40" fmla="*/ 2147483646 w 6333"/>
                <a:gd name="T41" fmla="*/ 2147483646 h 4749"/>
                <a:gd name="T42" fmla="*/ 2147483646 w 6333"/>
                <a:gd name="T43" fmla="*/ 2147483646 h 4749"/>
                <a:gd name="T44" fmla="*/ 2147483646 w 6333"/>
                <a:gd name="T45" fmla="*/ 2147483646 h 4749"/>
                <a:gd name="T46" fmla="*/ 2147483646 w 6333"/>
                <a:gd name="T47" fmla="*/ 2147483646 h 4749"/>
                <a:gd name="T48" fmla="*/ 2147483646 w 6333"/>
                <a:gd name="T49" fmla="*/ 2147483646 h 4749"/>
                <a:gd name="T50" fmla="*/ 2147483646 w 6333"/>
                <a:gd name="T51" fmla="*/ 2147483646 h 4749"/>
                <a:gd name="T52" fmla="*/ 2147483646 w 6333"/>
                <a:gd name="T53" fmla="*/ 2147483646 h 4749"/>
                <a:gd name="T54" fmla="*/ 2147483646 w 6333"/>
                <a:gd name="T55" fmla="*/ 2147483646 h 4749"/>
                <a:gd name="T56" fmla="*/ 2147483646 w 6333"/>
                <a:gd name="T57" fmla="*/ 2147483646 h 4749"/>
                <a:gd name="T58" fmla="*/ 2147483646 w 6333"/>
                <a:gd name="T59" fmla="*/ 2147483646 h 4749"/>
                <a:gd name="T60" fmla="*/ 2147483646 w 6333"/>
                <a:gd name="T61" fmla="*/ 2147483646 h 4749"/>
                <a:gd name="T62" fmla="*/ 2147483646 w 6333"/>
                <a:gd name="T63" fmla="*/ 2147483646 h 4749"/>
                <a:gd name="T64" fmla="*/ 2147483646 w 6333"/>
                <a:gd name="T65" fmla="*/ 2147483646 h 4749"/>
                <a:gd name="T66" fmla="*/ 2147483646 w 6333"/>
                <a:gd name="T67" fmla="*/ 2147483646 h 4749"/>
                <a:gd name="T68" fmla="*/ 2147483646 w 6333"/>
                <a:gd name="T69" fmla="*/ 2147483646 h 4749"/>
                <a:gd name="T70" fmla="*/ 2147483646 w 6333"/>
                <a:gd name="T71" fmla="*/ 2147483646 h 4749"/>
                <a:gd name="T72" fmla="*/ 2147483646 w 6333"/>
                <a:gd name="T73" fmla="*/ 2147483646 h 4749"/>
                <a:gd name="T74" fmla="*/ 2147483646 w 6333"/>
                <a:gd name="T75" fmla="*/ 2147483646 h 4749"/>
                <a:gd name="T76" fmla="*/ 2147483646 w 6333"/>
                <a:gd name="T77" fmla="*/ 2147483646 h 4749"/>
                <a:gd name="T78" fmla="*/ 2147483646 w 6333"/>
                <a:gd name="T79" fmla="*/ 2147483646 h 4749"/>
                <a:gd name="T80" fmla="*/ 2147483646 w 6333"/>
                <a:gd name="T81" fmla="*/ 2147483646 h 4749"/>
                <a:gd name="T82" fmla="*/ 2147483646 w 6333"/>
                <a:gd name="T83" fmla="*/ 2147483646 h 4749"/>
                <a:gd name="T84" fmla="*/ 2147483646 w 6333"/>
                <a:gd name="T85" fmla="*/ 2147483646 h 4749"/>
                <a:gd name="T86" fmla="*/ 2147483646 w 6333"/>
                <a:gd name="T87" fmla="*/ 2147483646 h 4749"/>
                <a:gd name="T88" fmla="*/ 2147483646 w 6333"/>
                <a:gd name="T89" fmla="*/ 2147483646 h 4749"/>
                <a:gd name="T90" fmla="*/ 2147483646 w 6333"/>
                <a:gd name="T91" fmla="*/ 2147483646 h 4749"/>
                <a:gd name="T92" fmla="*/ 2147483646 w 6333"/>
                <a:gd name="T93" fmla="*/ 2147483646 h 4749"/>
                <a:gd name="T94" fmla="*/ 2147483646 w 6333"/>
                <a:gd name="T95" fmla="*/ 2147483646 h 4749"/>
                <a:gd name="T96" fmla="*/ 2147483646 w 6333"/>
                <a:gd name="T97" fmla="*/ 2147483646 h 4749"/>
                <a:gd name="T98" fmla="*/ 2147483646 w 6333"/>
                <a:gd name="T99" fmla="*/ 2147483646 h 4749"/>
                <a:gd name="T100" fmla="*/ 2147483646 w 6333"/>
                <a:gd name="T101" fmla="*/ 2147483646 h 4749"/>
                <a:gd name="T102" fmla="*/ 2147483646 w 6333"/>
                <a:gd name="T103" fmla="*/ 2147483646 h 4749"/>
                <a:gd name="T104" fmla="*/ 2147483646 w 6333"/>
                <a:gd name="T105" fmla="*/ 2147483646 h 4749"/>
                <a:gd name="T106" fmla="*/ 2147483646 w 6333"/>
                <a:gd name="T107" fmla="*/ 2147483646 h 4749"/>
                <a:gd name="T108" fmla="*/ 2147483646 w 6333"/>
                <a:gd name="T109" fmla="*/ 2147483646 h 4749"/>
                <a:gd name="T110" fmla="*/ 2147483646 w 6333"/>
                <a:gd name="T111" fmla="*/ 2147483646 h 4749"/>
                <a:gd name="T112" fmla="*/ 2147483646 w 6333"/>
                <a:gd name="T113" fmla="*/ 2147483646 h 4749"/>
                <a:gd name="T114" fmla="*/ 2147483646 w 6333"/>
                <a:gd name="T115" fmla="*/ 2147483646 h 47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333" h="4749">
                  <a:moveTo>
                    <a:pt x="4065" y="2556"/>
                  </a:moveTo>
                  <a:lnTo>
                    <a:pt x="4065" y="2556"/>
                  </a:lnTo>
                  <a:lnTo>
                    <a:pt x="4064" y="2603"/>
                  </a:lnTo>
                  <a:lnTo>
                    <a:pt x="4060" y="2648"/>
                  </a:lnTo>
                  <a:lnTo>
                    <a:pt x="4054" y="2694"/>
                  </a:lnTo>
                  <a:lnTo>
                    <a:pt x="4047" y="2738"/>
                  </a:lnTo>
                  <a:lnTo>
                    <a:pt x="4036" y="2782"/>
                  </a:lnTo>
                  <a:lnTo>
                    <a:pt x="4024" y="2825"/>
                  </a:lnTo>
                  <a:lnTo>
                    <a:pt x="4011" y="2867"/>
                  </a:lnTo>
                  <a:lnTo>
                    <a:pt x="3994" y="2908"/>
                  </a:lnTo>
                  <a:lnTo>
                    <a:pt x="3976" y="2949"/>
                  </a:lnTo>
                  <a:lnTo>
                    <a:pt x="3957" y="2987"/>
                  </a:lnTo>
                  <a:lnTo>
                    <a:pt x="3935" y="3025"/>
                  </a:lnTo>
                  <a:lnTo>
                    <a:pt x="3911" y="3063"/>
                  </a:lnTo>
                  <a:lnTo>
                    <a:pt x="3886" y="3097"/>
                  </a:lnTo>
                  <a:lnTo>
                    <a:pt x="3860" y="3132"/>
                  </a:lnTo>
                  <a:lnTo>
                    <a:pt x="3831" y="3164"/>
                  </a:lnTo>
                  <a:lnTo>
                    <a:pt x="3803" y="3197"/>
                  </a:lnTo>
                  <a:lnTo>
                    <a:pt x="3771" y="3227"/>
                  </a:lnTo>
                  <a:lnTo>
                    <a:pt x="3738" y="3255"/>
                  </a:lnTo>
                  <a:lnTo>
                    <a:pt x="3704" y="3282"/>
                  </a:lnTo>
                  <a:lnTo>
                    <a:pt x="3670" y="3307"/>
                  </a:lnTo>
                  <a:lnTo>
                    <a:pt x="3633" y="3331"/>
                  </a:lnTo>
                  <a:lnTo>
                    <a:pt x="3595" y="3352"/>
                  </a:lnTo>
                  <a:lnTo>
                    <a:pt x="3557" y="3373"/>
                  </a:lnTo>
                  <a:lnTo>
                    <a:pt x="3518" y="3391"/>
                  </a:lnTo>
                  <a:lnTo>
                    <a:pt x="3477" y="3406"/>
                  </a:lnTo>
                  <a:lnTo>
                    <a:pt x="3435" y="3421"/>
                  </a:lnTo>
                  <a:lnTo>
                    <a:pt x="3392" y="3432"/>
                  </a:lnTo>
                  <a:lnTo>
                    <a:pt x="3349" y="3443"/>
                  </a:lnTo>
                  <a:lnTo>
                    <a:pt x="3304" y="3452"/>
                  </a:lnTo>
                  <a:lnTo>
                    <a:pt x="3260" y="3456"/>
                  </a:lnTo>
                  <a:lnTo>
                    <a:pt x="3215" y="3460"/>
                  </a:lnTo>
                  <a:lnTo>
                    <a:pt x="3168" y="3461"/>
                  </a:lnTo>
                  <a:lnTo>
                    <a:pt x="3123" y="3460"/>
                  </a:lnTo>
                  <a:lnTo>
                    <a:pt x="3077" y="3456"/>
                  </a:lnTo>
                  <a:lnTo>
                    <a:pt x="3032" y="3452"/>
                  </a:lnTo>
                  <a:lnTo>
                    <a:pt x="2987" y="3443"/>
                  </a:lnTo>
                  <a:lnTo>
                    <a:pt x="2944" y="3432"/>
                  </a:lnTo>
                  <a:lnTo>
                    <a:pt x="2901" y="3421"/>
                  </a:lnTo>
                  <a:lnTo>
                    <a:pt x="2860" y="3406"/>
                  </a:lnTo>
                  <a:lnTo>
                    <a:pt x="2820" y="3391"/>
                  </a:lnTo>
                  <a:lnTo>
                    <a:pt x="2779" y="3373"/>
                  </a:lnTo>
                  <a:lnTo>
                    <a:pt x="2741" y="3352"/>
                  </a:lnTo>
                  <a:lnTo>
                    <a:pt x="2704" y="3331"/>
                  </a:lnTo>
                  <a:lnTo>
                    <a:pt x="2666" y="3307"/>
                  </a:lnTo>
                  <a:lnTo>
                    <a:pt x="2632" y="3282"/>
                  </a:lnTo>
                  <a:lnTo>
                    <a:pt x="2598" y="3255"/>
                  </a:lnTo>
                  <a:lnTo>
                    <a:pt x="2566" y="3227"/>
                  </a:lnTo>
                  <a:lnTo>
                    <a:pt x="2535" y="3197"/>
                  </a:lnTo>
                  <a:lnTo>
                    <a:pt x="2505" y="3164"/>
                  </a:lnTo>
                  <a:lnTo>
                    <a:pt x="2476" y="3132"/>
                  </a:lnTo>
                  <a:lnTo>
                    <a:pt x="2450" y="3097"/>
                  </a:lnTo>
                  <a:lnTo>
                    <a:pt x="2425" y="3063"/>
                  </a:lnTo>
                  <a:lnTo>
                    <a:pt x="2402" y="3025"/>
                  </a:lnTo>
                  <a:lnTo>
                    <a:pt x="2380" y="2987"/>
                  </a:lnTo>
                  <a:lnTo>
                    <a:pt x="2360" y="2949"/>
                  </a:lnTo>
                  <a:lnTo>
                    <a:pt x="2342" y="2908"/>
                  </a:lnTo>
                  <a:lnTo>
                    <a:pt x="2326" y="2867"/>
                  </a:lnTo>
                  <a:lnTo>
                    <a:pt x="2312" y="2825"/>
                  </a:lnTo>
                  <a:lnTo>
                    <a:pt x="2300" y="2782"/>
                  </a:lnTo>
                  <a:lnTo>
                    <a:pt x="2289" y="2738"/>
                  </a:lnTo>
                  <a:lnTo>
                    <a:pt x="2282" y="2694"/>
                  </a:lnTo>
                  <a:lnTo>
                    <a:pt x="2276" y="2648"/>
                  </a:lnTo>
                  <a:lnTo>
                    <a:pt x="2273" y="2603"/>
                  </a:lnTo>
                  <a:lnTo>
                    <a:pt x="2271" y="2556"/>
                  </a:lnTo>
                  <a:lnTo>
                    <a:pt x="2273" y="2543"/>
                  </a:lnTo>
                  <a:lnTo>
                    <a:pt x="0" y="1402"/>
                  </a:lnTo>
                  <a:lnTo>
                    <a:pt x="0" y="4749"/>
                  </a:lnTo>
                  <a:lnTo>
                    <a:pt x="6333" y="4749"/>
                  </a:lnTo>
                  <a:lnTo>
                    <a:pt x="6333" y="1402"/>
                  </a:lnTo>
                  <a:lnTo>
                    <a:pt x="4064" y="2543"/>
                  </a:lnTo>
                  <a:lnTo>
                    <a:pt x="4065" y="2556"/>
                  </a:lnTo>
                  <a:close/>
                  <a:moveTo>
                    <a:pt x="3167" y="3166"/>
                  </a:moveTo>
                  <a:lnTo>
                    <a:pt x="3167" y="3166"/>
                  </a:lnTo>
                  <a:lnTo>
                    <a:pt x="3194" y="3166"/>
                  </a:lnTo>
                  <a:lnTo>
                    <a:pt x="3221" y="3163"/>
                  </a:lnTo>
                  <a:lnTo>
                    <a:pt x="3247" y="3161"/>
                  </a:lnTo>
                  <a:lnTo>
                    <a:pt x="3273" y="3157"/>
                  </a:lnTo>
                  <a:lnTo>
                    <a:pt x="3300" y="3151"/>
                  </a:lnTo>
                  <a:lnTo>
                    <a:pt x="3325" y="3145"/>
                  </a:lnTo>
                  <a:lnTo>
                    <a:pt x="3350" y="3138"/>
                  </a:lnTo>
                  <a:lnTo>
                    <a:pt x="3375" y="3130"/>
                  </a:lnTo>
                  <a:lnTo>
                    <a:pt x="3399" y="3120"/>
                  </a:lnTo>
                  <a:lnTo>
                    <a:pt x="3422" y="3110"/>
                  </a:lnTo>
                  <a:lnTo>
                    <a:pt x="3446" y="3100"/>
                  </a:lnTo>
                  <a:lnTo>
                    <a:pt x="3469" y="3086"/>
                  </a:lnTo>
                  <a:lnTo>
                    <a:pt x="3490" y="3075"/>
                  </a:lnTo>
                  <a:lnTo>
                    <a:pt x="3512" y="3060"/>
                  </a:lnTo>
                  <a:lnTo>
                    <a:pt x="3532" y="3046"/>
                  </a:lnTo>
                  <a:lnTo>
                    <a:pt x="3552" y="3030"/>
                  </a:lnTo>
                  <a:lnTo>
                    <a:pt x="3571" y="3013"/>
                  </a:lnTo>
                  <a:lnTo>
                    <a:pt x="3591" y="2997"/>
                  </a:lnTo>
                  <a:lnTo>
                    <a:pt x="3609" y="2979"/>
                  </a:lnTo>
                  <a:lnTo>
                    <a:pt x="3625" y="2960"/>
                  </a:lnTo>
                  <a:lnTo>
                    <a:pt x="3642" y="2940"/>
                  </a:lnTo>
                  <a:lnTo>
                    <a:pt x="3658" y="2921"/>
                  </a:lnTo>
                  <a:lnTo>
                    <a:pt x="3673" y="2901"/>
                  </a:lnTo>
                  <a:lnTo>
                    <a:pt x="3686" y="2879"/>
                  </a:lnTo>
                  <a:lnTo>
                    <a:pt x="3700" y="2858"/>
                  </a:lnTo>
                  <a:lnTo>
                    <a:pt x="3713" y="2835"/>
                  </a:lnTo>
                  <a:lnTo>
                    <a:pt x="3724" y="2812"/>
                  </a:lnTo>
                  <a:lnTo>
                    <a:pt x="3734" y="2788"/>
                  </a:lnTo>
                  <a:lnTo>
                    <a:pt x="3744" y="2764"/>
                  </a:lnTo>
                  <a:lnTo>
                    <a:pt x="3752" y="2740"/>
                  </a:lnTo>
                  <a:lnTo>
                    <a:pt x="3759" y="2715"/>
                  </a:lnTo>
                  <a:lnTo>
                    <a:pt x="3767" y="2690"/>
                  </a:lnTo>
                  <a:lnTo>
                    <a:pt x="3774" y="2655"/>
                  </a:lnTo>
                  <a:lnTo>
                    <a:pt x="3779" y="2622"/>
                  </a:lnTo>
                  <a:lnTo>
                    <a:pt x="3782" y="2586"/>
                  </a:lnTo>
                  <a:lnTo>
                    <a:pt x="3782" y="2550"/>
                  </a:lnTo>
                  <a:lnTo>
                    <a:pt x="3782" y="2519"/>
                  </a:lnTo>
                  <a:lnTo>
                    <a:pt x="3780" y="2488"/>
                  </a:lnTo>
                  <a:lnTo>
                    <a:pt x="3776" y="2457"/>
                  </a:lnTo>
                  <a:lnTo>
                    <a:pt x="3770" y="2427"/>
                  </a:lnTo>
                  <a:lnTo>
                    <a:pt x="3763" y="2397"/>
                  </a:lnTo>
                  <a:lnTo>
                    <a:pt x="3755" y="2368"/>
                  </a:lnTo>
                  <a:lnTo>
                    <a:pt x="3745" y="2339"/>
                  </a:lnTo>
                  <a:lnTo>
                    <a:pt x="3734" y="2311"/>
                  </a:lnTo>
                  <a:lnTo>
                    <a:pt x="3722" y="2284"/>
                  </a:lnTo>
                  <a:lnTo>
                    <a:pt x="3708" y="2258"/>
                  </a:lnTo>
                  <a:lnTo>
                    <a:pt x="3694" y="2232"/>
                  </a:lnTo>
                  <a:lnTo>
                    <a:pt x="3677" y="2207"/>
                  </a:lnTo>
                  <a:lnTo>
                    <a:pt x="3660" y="2183"/>
                  </a:lnTo>
                  <a:lnTo>
                    <a:pt x="3642" y="2160"/>
                  </a:lnTo>
                  <a:lnTo>
                    <a:pt x="3623" y="2137"/>
                  </a:lnTo>
                  <a:lnTo>
                    <a:pt x="3603" y="2116"/>
                  </a:lnTo>
                  <a:lnTo>
                    <a:pt x="3581" y="2095"/>
                  </a:lnTo>
                  <a:lnTo>
                    <a:pt x="3558" y="2076"/>
                  </a:lnTo>
                  <a:lnTo>
                    <a:pt x="3536" y="2058"/>
                  </a:lnTo>
                  <a:lnTo>
                    <a:pt x="3510" y="2040"/>
                  </a:lnTo>
                  <a:lnTo>
                    <a:pt x="3486" y="2025"/>
                  </a:lnTo>
                  <a:lnTo>
                    <a:pt x="3460" y="2010"/>
                  </a:lnTo>
                  <a:lnTo>
                    <a:pt x="3434" y="1996"/>
                  </a:lnTo>
                  <a:lnTo>
                    <a:pt x="3406" y="1984"/>
                  </a:lnTo>
                  <a:lnTo>
                    <a:pt x="3379" y="1973"/>
                  </a:lnTo>
                  <a:lnTo>
                    <a:pt x="3350" y="1963"/>
                  </a:lnTo>
                  <a:lnTo>
                    <a:pt x="3320" y="1955"/>
                  </a:lnTo>
                  <a:lnTo>
                    <a:pt x="3290" y="1948"/>
                  </a:lnTo>
                  <a:lnTo>
                    <a:pt x="3260" y="1942"/>
                  </a:lnTo>
                  <a:lnTo>
                    <a:pt x="3229" y="1938"/>
                  </a:lnTo>
                  <a:lnTo>
                    <a:pt x="3198" y="1936"/>
                  </a:lnTo>
                  <a:lnTo>
                    <a:pt x="3167" y="1935"/>
                  </a:lnTo>
                  <a:lnTo>
                    <a:pt x="3134" y="1936"/>
                  </a:lnTo>
                  <a:lnTo>
                    <a:pt x="3103" y="1938"/>
                  </a:lnTo>
                  <a:lnTo>
                    <a:pt x="3073" y="1942"/>
                  </a:lnTo>
                  <a:lnTo>
                    <a:pt x="3042" y="1948"/>
                  </a:lnTo>
                  <a:lnTo>
                    <a:pt x="3012" y="1955"/>
                  </a:lnTo>
                  <a:lnTo>
                    <a:pt x="2984" y="1963"/>
                  </a:lnTo>
                  <a:lnTo>
                    <a:pt x="2955" y="1973"/>
                  </a:lnTo>
                  <a:lnTo>
                    <a:pt x="2927" y="1984"/>
                  </a:lnTo>
                  <a:lnTo>
                    <a:pt x="2900" y="1996"/>
                  </a:lnTo>
                  <a:lnTo>
                    <a:pt x="2874" y="2010"/>
                  </a:lnTo>
                  <a:lnTo>
                    <a:pt x="2847" y="2025"/>
                  </a:lnTo>
                  <a:lnTo>
                    <a:pt x="2822" y="2040"/>
                  </a:lnTo>
                  <a:lnTo>
                    <a:pt x="2798" y="2058"/>
                  </a:lnTo>
                  <a:lnTo>
                    <a:pt x="2775" y="2076"/>
                  </a:lnTo>
                  <a:lnTo>
                    <a:pt x="2753" y="2095"/>
                  </a:lnTo>
                  <a:lnTo>
                    <a:pt x="2731" y="2116"/>
                  </a:lnTo>
                  <a:lnTo>
                    <a:pt x="2711" y="2137"/>
                  </a:lnTo>
                  <a:lnTo>
                    <a:pt x="2692" y="2160"/>
                  </a:lnTo>
                  <a:lnTo>
                    <a:pt x="2674" y="2183"/>
                  </a:lnTo>
                  <a:lnTo>
                    <a:pt x="2656" y="2207"/>
                  </a:lnTo>
                  <a:lnTo>
                    <a:pt x="2640" y="2232"/>
                  </a:lnTo>
                  <a:lnTo>
                    <a:pt x="2626" y="2258"/>
                  </a:lnTo>
                  <a:lnTo>
                    <a:pt x="2611" y="2284"/>
                  </a:lnTo>
                  <a:lnTo>
                    <a:pt x="2599" y="2311"/>
                  </a:lnTo>
                  <a:lnTo>
                    <a:pt x="2589" y="2339"/>
                  </a:lnTo>
                  <a:lnTo>
                    <a:pt x="2578" y="2368"/>
                  </a:lnTo>
                  <a:lnTo>
                    <a:pt x="2571" y="2397"/>
                  </a:lnTo>
                  <a:lnTo>
                    <a:pt x="2563" y="2427"/>
                  </a:lnTo>
                  <a:lnTo>
                    <a:pt x="2557" y="2457"/>
                  </a:lnTo>
                  <a:lnTo>
                    <a:pt x="2554" y="2488"/>
                  </a:lnTo>
                  <a:lnTo>
                    <a:pt x="2551" y="2519"/>
                  </a:lnTo>
                  <a:lnTo>
                    <a:pt x="2550" y="2550"/>
                  </a:lnTo>
                  <a:lnTo>
                    <a:pt x="2551" y="2586"/>
                  </a:lnTo>
                  <a:lnTo>
                    <a:pt x="2555" y="2622"/>
                  </a:lnTo>
                  <a:lnTo>
                    <a:pt x="2560" y="2655"/>
                  </a:lnTo>
                  <a:lnTo>
                    <a:pt x="2567" y="2690"/>
                  </a:lnTo>
                  <a:lnTo>
                    <a:pt x="2574" y="2715"/>
                  </a:lnTo>
                  <a:lnTo>
                    <a:pt x="2581" y="2740"/>
                  </a:lnTo>
                  <a:lnTo>
                    <a:pt x="2590" y="2764"/>
                  </a:lnTo>
                  <a:lnTo>
                    <a:pt x="2599" y="2788"/>
                  </a:lnTo>
                  <a:lnTo>
                    <a:pt x="2610" y="2812"/>
                  </a:lnTo>
                  <a:lnTo>
                    <a:pt x="2621" y="2835"/>
                  </a:lnTo>
                  <a:lnTo>
                    <a:pt x="2633" y="2858"/>
                  </a:lnTo>
                  <a:lnTo>
                    <a:pt x="2646" y="2879"/>
                  </a:lnTo>
                  <a:lnTo>
                    <a:pt x="2660" y="2901"/>
                  </a:lnTo>
                  <a:lnTo>
                    <a:pt x="2676" y="2921"/>
                  </a:lnTo>
                  <a:lnTo>
                    <a:pt x="2692" y="2940"/>
                  </a:lnTo>
                  <a:lnTo>
                    <a:pt x="2708" y="2960"/>
                  </a:lnTo>
                  <a:lnTo>
                    <a:pt x="2725" y="2979"/>
                  </a:lnTo>
                  <a:lnTo>
                    <a:pt x="2743" y="2997"/>
                  </a:lnTo>
                  <a:lnTo>
                    <a:pt x="2762" y="3013"/>
                  </a:lnTo>
                  <a:lnTo>
                    <a:pt x="2781" y="3030"/>
                  </a:lnTo>
                  <a:lnTo>
                    <a:pt x="2802" y="3046"/>
                  </a:lnTo>
                  <a:lnTo>
                    <a:pt x="2822" y="3060"/>
                  </a:lnTo>
                  <a:lnTo>
                    <a:pt x="2844" y="3075"/>
                  </a:lnTo>
                  <a:lnTo>
                    <a:pt x="2865" y="3086"/>
                  </a:lnTo>
                  <a:lnTo>
                    <a:pt x="2888" y="3100"/>
                  </a:lnTo>
                  <a:lnTo>
                    <a:pt x="2911" y="3110"/>
                  </a:lnTo>
                  <a:lnTo>
                    <a:pt x="2935" y="3120"/>
                  </a:lnTo>
                  <a:lnTo>
                    <a:pt x="2959" y="3130"/>
                  </a:lnTo>
                  <a:lnTo>
                    <a:pt x="2984" y="3138"/>
                  </a:lnTo>
                  <a:lnTo>
                    <a:pt x="3009" y="3145"/>
                  </a:lnTo>
                  <a:lnTo>
                    <a:pt x="3034" y="3151"/>
                  </a:lnTo>
                  <a:lnTo>
                    <a:pt x="3060" y="3157"/>
                  </a:lnTo>
                  <a:lnTo>
                    <a:pt x="3087" y="3161"/>
                  </a:lnTo>
                  <a:lnTo>
                    <a:pt x="3113" y="3163"/>
                  </a:lnTo>
                  <a:lnTo>
                    <a:pt x="3139" y="3166"/>
                  </a:lnTo>
                  <a:lnTo>
                    <a:pt x="3167" y="3166"/>
                  </a:lnTo>
                  <a:close/>
                  <a:moveTo>
                    <a:pt x="0" y="0"/>
                  </a:moveTo>
                  <a:lnTo>
                    <a:pt x="0" y="891"/>
                  </a:lnTo>
                  <a:lnTo>
                    <a:pt x="2398" y="2095"/>
                  </a:lnTo>
                  <a:lnTo>
                    <a:pt x="2413" y="2070"/>
                  </a:lnTo>
                  <a:lnTo>
                    <a:pt x="2428" y="2046"/>
                  </a:lnTo>
                  <a:lnTo>
                    <a:pt x="2445" y="2022"/>
                  </a:lnTo>
                  <a:lnTo>
                    <a:pt x="2462" y="1999"/>
                  </a:lnTo>
                  <a:lnTo>
                    <a:pt x="2480" y="1977"/>
                  </a:lnTo>
                  <a:lnTo>
                    <a:pt x="2499" y="1955"/>
                  </a:lnTo>
                  <a:lnTo>
                    <a:pt x="2518" y="1934"/>
                  </a:lnTo>
                  <a:lnTo>
                    <a:pt x="2538" y="1913"/>
                  </a:lnTo>
                  <a:lnTo>
                    <a:pt x="2559" y="1893"/>
                  </a:lnTo>
                  <a:lnTo>
                    <a:pt x="2579" y="1874"/>
                  </a:lnTo>
                  <a:lnTo>
                    <a:pt x="2602" y="1856"/>
                  </a:lnTo>
                  <a:lnTo>
                    <a:pt x="2623" y="1838"/>
                  </a:lnTo>
                  <a:lnTo>
                    <a:pt x="2646" y="1820"/>
                  </a:lnTo>
                  <a:lnTo>
                    <a:pt x="2670" y="1804"/>
                  </a:lnTo>
                  <a:lnTo>
                    <a:pt x="2694" y="1787"/>
                  </a:lnTo>
                  <a:lnTo>
                    <a:pt x="2718" y="1773"/>
                  </a:lnTo>
                  <a:lnTo>
                    <a:pt x="2743" y="1759"/>
                  </a:lnTo>
                  <a:lnTo>
                    <a:pt x="2769" y="1746"/>
                  </a:lnTo>
                  <a:lnTo>
                    <a:pt x="2794" y="1732"/>
                  </a:lnTo>
                  <a:lnTo>
                    <a:pt x="2821" y="1720"/>
                  </a:lnTo>
                  <a:lnTo>
                    <a:pt x="2848" y="1710"/>
                  </a:lnTo>
                  <a:lnTo>
                    <a:pt x="2876" y="1700"/>
                  </a:lnTo>
                  <a:lnTo>
                    <a:pt x="2903" y="1691"/>
                  </a:lnTo>
                  <a:lnTo>
                    <a:pt x="2931" y="1682"/>
                  </a:lnTo>
                  <a:lnTo>
                    <a:pt x="2960" y="1675"/>
                  </a:lnTo>
                  <a:lnTo>
                    <a:pt x="2988" y="1669"/>
                  </a:lnTo>
                  <a:lnTo>
                    <a:pt x="3017" y="1663"/>
                  </a:lnTo>
                  <a:lnTo>
                    <a:pt x="3047" y="1658"/>
                  </a:lnTo>
                  <a:lnTo>
                    <a:pt x="3077" y="1655"/>
                  </a:lnTo>
                  <a:lnTo>
                    <a:pt x="3107" y="1652"/>
                  </a:lnTo>
                  <a:lnTo>
                    <a:pt x="3137" y="1651"/>
                  </a:lnTo>
                  <a:lnTo>
                    <a:pt x="3168" y="1651"/>
                  </a:lnTo>
                  <a:lnTo>
                    <a:pt x="3199" y="1651"/>
                  </a:lnTo>
                  <a:lnTo>
                    <a:pt x="3229" y="1652"/>
                  </a:lnTo>
                  <a:lnTo>
                    <a:pt x="3259" y="1655"/>
                  </a:lnTo>
                  <a:lnTo>
                    <a:pt x="3289" y="1658"/>
                  </a:lnTo>
                  <a:lnTo>
                    <a:pt x="3319" y="1663"/>
                  </a:lnTo>
                  <a:lnTo>
                    <a:pt x="3348" y="1669"/>
                  </a:lnTo>
                  <a:lnTo>
                    <a:pt x="3376" y="1675"/>
                  </a:lnTo>
                  <a:lnTo>
                    <a:pt x="3405" y="1682"/>
                  </a:lnTo>
                  <a:lnTo>
                    <a:pt x="3433" y="1691"/>
                  </a:lnTo>
                  <a:lnTo>
                    <a:pt x="3461" y="1700"/>
                  </a:lnTo>
                  <a:lnTo>
                    <a:pt x="3488" y="1710"/>
                  </a:lnTo>
                  <a:lnTo>
                    <a:pt x="3515" y="1720"/>
                  </a:lnTo>
                  <a:lnTo>
                    <a:pt x="3542" y="1732"/>
                  </a:lnTo>
                  <a:lnTo>
                    <a:pt x="3567" y="1746"/>
                  </a:lnTo>
                  <a:lnTo>
                    <a:pt x="3593" y="1759"/>
                  </a:lnTo>
                  <a:lnTo>
                    <a:pt x="3618" y="1773"/>
                  </a:lnTo>
                  <a:lnTo>
                    <a:pt x="3642" y="1787"/>
                  </a:lnTo>
                  <a:lnTo>
                    <a:pt x="3666" y="1804"/>
                  </a:lnTo>
                  <a:lnTo>
                    <a:pt x="3690" y="1820"/>
                  </a:lnTo>
                  <a:lnTo>
                    <a:pt x="3713" y="1838"/>
                  </a:lnTo>
                  <a:lnTo>
                    <a:pt x="3735" y="1856"/>
                  </a:lnTo>
                  <a:lnTo>
                    <a:pt x="3757" y="1874"/>
                  </a:lnTo>
                  <a:lnTo>
                    <a:pt x="3777" y="1893"/>
                  </a:lnTo>
                  <a:lnTo>
                    <a:pt x="3798" y="1913"/>
                  </a:lnTo>
                  <a:lnTo>
                    <a:pt x="3818" y="1934"/>
                  </a:lnTo>
                  <a:lnTo>
                    <a:pt x="3837" y="1955"/>
                  </a:lnTo>
                  <a:lnTo>
                    <a:pt x="3856" y="1977"/>
                  </a:lnTo>
                  <a:lnTo>
                    <a:pt x="3874" y="1999"/>
                  </a:lnTo>
                  <a:lnTo>
                    <a:pt x="3891" y="2022"/>
                  </a:lnTo>
                  <a:lnTo>
                    <a:pt x="3908" y="2046"/>
                  </a:lnTo>
                  <a:lnTo>
                    <a:pt x="3923" y="2070"/>
                  </a:lnTo>
                  <a:lnTo>
                    <a:pt x="3938" y="2095"/>
                  </a:lnTo>
                  <a:lnTo>
                    <a:pt x="6333" y="891"/>
                  </a:lnTo>
                  <a:lnTo>
                    <a:pt x="6333" y="0"/>
                  </a:lnTo>
                  <a:lnTo>
                    <a:pt x="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70" name="组合 69"/>
          <p:cNvGrpSpPr/>
          <p:nvPr/>
        </p:nvGrpSpPr>
        <p:grpSpPr>
          <a:xfrm>
            <a:off x="4175908" y="1454660"/>
            <a:ext cx="529154" cy="529154"/>
            <a:chOff x="4175908" y="1454660"/>
            <a:chExt cx="529154" cy="529154"/>
          </a:xfrm>
        </p:grpSpPr>
        <p:sp>
          <p:nvSpPr>
            <p:cNvPr id="16" name="木先生"/>
            <p:cNvSpPr/>
            <p:nvPr/>
          </p:nvSpPr>
          <p:spPr bwMode="auto">
            <a:xfrm>
              <a:off x="4175908" y="1454660"/>
              <a:ext cx="529154" cy="529154"/>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34" name="木先生"/>
            <p:cNvSpPr>
              <a:spLocks noEditPoints="1"/>
            </p:cNvSpPr>
            <p:nvPr/>
          </p:nvSpPr>
          <p:spPr bwMode="auto">
            <a:xfrm>
              <a:off x="4290254" y="1600918"/>
              <a:ext cx="328598" cy="264775"/>
            </a:xfrm>
            <a:custGeom>
              <a:avLst/>
              <a:gdLst>
                <a:gd name="T0" fmla="*/ 187 w 192"/>
                <a:gd name="T1" fmla="*/ 51 h 154"/>
                <a:gd name="T2" fmla="*/ 187 w 192"/>
                <a:gd name="T3" fmla="*/ 51 h 154"/>
                <a:gd name="T4" fmla="*/ 4 w 192"/>
                <a:gd name="T5" fmla="*/ 1 h 154"/>
                <a:gd name="T6" fmla="*/ 3 w 192"/>
                <a:gd name="T7" fmla="*/ 1 h 154"/>
                <a:gd name="T8" fmla="*/ 0 w 192"/>
                <a:gd name="T9" fmla="*/ 2 h 154"/>
                <a:gd name="T10" fmla="*/ 1 w 192"/>
                <a:gd name="T11" fmla="*/ 3 h 154"/>
                <a:gd name="T12" fmla="*/ 1 w 192"/>
                <a:gd name="T13" fmla="*/ 3 h 154"/>
                <a:gd name="T14" fmla="*/ 1 w 192"/>
                <a:gd name="T15" fmla="*/ 3 h 154"/>
                <a:gd name="T16" fmla="*/ 58 w 192"/>
                <a:gd name="T17" fmla="*/ 149 h 154"/>
                <a:gd name="T18" fmla="*/ 58 w 192"/>
                <a:gd name="T19" fmla="*/ 149 h 154"/>
                <a:gd name="T20" fmla="*/ 64 w 192"/>
                <a:gd name="T21" fmla="*/ 150 h 154"/>
                <a:gd name="T22" fmla="*/ 113 w 192"/>
                <a:gd name="T23" fmla="*/ 113 h 154"/>
                <a:gd name="T24" fmla="*/ 146 w 192"/>
                <a:gd name="T25" fmla="*/ 133 h 154"/>
                <a:gd name="T26" fmla="*/ 146 w 192"/>
                <a:gd name="T27" fmla="*/ 133 h 154"/>
                <a:gd name="T28" fmla="*/ 149 w 192"/>
                <a:gd name="T29" fmla="*/ 132 h 154"/>
                <a:gd name="T30" fmla="*/ 148 w 192"/>
                <a:gd name="T31" fmla="*/ 86 h 154"/>
                <a:gd name="T32" fmla="*/ 188 w 192"/>
                <a:gd name="T33" fmla="*/ 56 h 154"/>
                <a:gd name="T34" fmla="*/ 188 w 192"/>
                <a:gd name="T35" fmla="*/ 56 h 154"/>
                <a:gd name="T36" fmla="*/ 187 w 192"/>
                <a:gd name="T37" fmla="*/ 51 h 154"/>
                <a:gd name="T38" fmla="*/ 133 w 192"/>
                <a:gd name="T39" fmla="*/ 107 h 154"/>
                <a:gd name="T40" fmla="*/ 108 w 192"/>
                <a:gd name="T41" fmla="*/ 92 h 154"/>
                <a:gd name="T42" fmla="*/ 12 w 192"/>
                <a:gd name="T43" fmla="*/ 11 h 154"/>
                <a:gd name="T44" fmla="*/ 133 w 192"/>
                <a:gd name="T45" fmla="*/ 74 h 154"/>
                <a:gd name="T46" fmla="*/ 133 w 192"/>
                <a:gd name="T47" fmla="*/ 10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54">
                  <a:moveTo>
                    <a:pt x="187" y="51"/>
                  </a:moveTo>
                  <a:cubicBezTo>
                    <a:pt x="187" y="51"/>
                    <a:pt x="187" y="51"/>
                    <a:pt x="187" y="51"/>
                  </a:cubicBezTo>
                  <a:cubicBezTo>
                    <a:pt x="4" y="1"/>
                    <a:pt x="4" y="1"/>
                    <a:pt x="4" y="1"/>
                  </a:cubicBezTo>
                  <a:cubicBezTo>
                    <a:pt x="3" y="1"/>
                    <a:pt x="3" y="1"/>
                    <a:pt x="3" y="1"/>
                  </a:cubicBezTo>
                  <a:cubicBezTo>
                    <a:pt x="0" y="0"/>
                    <a:pt x="0" y="1"/>
                    <a:pt x="0" y="2"/>
                  </a:cubicBezTo>
                  <a:cubicBezTo>
                    <a:pt x="1" y="3"/>
                    <a:pt x="1" y="3"/>
                    <a:pt x="1" y="3"/>
                  </a:cubicBezTo>
                  <a:cubicBezTo>
                    <a:pt x="1" y="3"/>
                    <a:pt x="1" y="3"/>
                    <a:pt x="1" y="3"/>
                  </a:cubicBezTo>
                  <a:cubicBezTo>
                    <a:pt x="1" y="3"/>
                    <a:pt x="1" y="3"/>
                    <a:pt x="1" y="3"/>
                  </a:cubicBezTo>
                  <a:cubicBezTo>
                    <a:pt x="58" y="149"/>
                    <a:pt x="58" y="149"/>
                    <a:pt x="58" y="149"/>
                  </a:cubicBezTo>
                  <a:cubicBezTo>
                    <a:pt x="58" y="149"/>
                    <a:pt x="58" y="149"/>
                    <a:pt x="58" y="149"/>
                  </a:cubicBezTo>
                  <a:cubicBezTo>
                    <a:pt x="58" y="149"/>
                    <a:pt x="60" y="154"/>
                    <a:pt x="64" y="150"/>
                  </a:cubicBezTo>
                  <a:cubicBezTo>
                    <a:pt x="113" y="113"/>
                    <a:pt x="113" y="113"/>
                    <a:pt x="113" y="113"/>
                  </a:cubicBezTo>
                  <a:cubicBezTo>
                    <a:pt x="146" y="133"/>
                    <a:pt x="146" y="133"/>
                    <a:pt x="146" y="133"/>
                  </a:cubicBezTo>
                  <a:cubicBezTo>
                    <a:pt x="146" y="133"/>
                    <a:pt x="146" y="133"/>
                    <a:pt x="146" y="133"/>
                  </a:cubicBezTo>
                  <a:cubicBezTo>
                    <a:pt x="146" y="133"/>
                    <a:pt x="149" y="136"/>
                    <a:pt x="149" y="132"/>
                  </a:cubicBezTo>
                  <a:cubicBezTo>
                    <a:pt x="148" y="86"/>
                    <a:pt x="148" y="86"/>
                    <a:pt x="148" y="86"/>
                  </a:cubicBezTo>
                  <a:cubicBezTo>
                    <a:pt x="188" y="56"/>
                    <a:pt x="188" y="56"/>
                    <a:pt x="188" y="56"/>
                  </a:cubicBezTo>
                  <a:cubicBezTo>
                    <a:pt x="188" y="56"/>
                    <a:pt x="188" y="56"/>
                    <a:pt x="188" y="56"/>
                  </a:cubicBezTo>
                  <a:cubicBezTo>
                    <a:pt x="192" y="53"/>
                    <a:pt x="187" y="51"/>
                    <a:pt x="187" y="51"/>
                  </a:cubicBezTo>
                  <a:close/>
                  <a:moveTo>
                    <a:pt x="133" y="107"/>
                  </a:moveTo>
                  <a:cubicBezTo>
                    <a:pt x="108" y="92"/>
                    <a:pt x="108" y="92"/>
                    <a:pt x="108" y="92"/>
                  </a:cubicBezTo>
                  <a:cubicBezTo>
                    <a:pt x="12" y="11"/>
                    <a:pt x="12" y="11"/>
                    <a:pt x="12" y="11"/>
                  </a:cubicBezTo>
                  <a:cubicBezTo>
                    <a:pt x="133" y="74"/>
                    <a:pt x="133" y="74"/>
                    <a:pt x="133" y="74"/>
                  </a:cubicBezTo>
                  <a:lnTo>
                    <a:pt x="133" y="1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p:cNvGrpSpPr/>
          <p:nvPr/>
        </p:nvGrpSpPr>
        <p:grpSpPr>
          <a:xfrm>
            <a:off x="3895533" y="2758622"/>
            <a:ext cx="860957" cy="860957"/>
            <a:chOff x="3895533" y="2758622"/>
            <a:chExt cx="860957" cy="860957"/>
          </a:xfrm>
        </p:grpSpPr>
        <p:sp>
          <p:nvSpPr>
            <p:cNvPr id="29" name="木先生"/>
            <p:cNvSpPr/>
            <p:nvPr/>
          </p:nvSpPr>
          <p:spPr bwMode="auto">
            <a:xfrm>
              <a:off x="3895533" y="2758622"/>
              <a:ext cx="860957" cy="860957"/>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35" name="KSO_Shape"/>
            <p:cNvSpPr>
              <a:spLocks/>
            </p:cNvSpPr>
            <p:nvPr/>
          </p:nvSpPr>
          <p:spPr bwMode="auto">
            <a:xfrm>
              <a:off x="4109086" y="2954728"/>
              <a:ext cx="482082" cy="421018"/>
            </a:xfrm>
            <a:custGeom>
              <a:avLst/>
              <a:gdLst>
                <a:gd name="T0" fmla="*/ 1506598 w 2143125"/>
                <a:gd name="T1" fmla="*/ 447803 h 1871663"/>
                <a:gd name="T2" fmla="*/ 1592777 w 2143125"/>
                <a:gd name="T3" fmla="*/ 499339 h 1871663"/>
                <a:gd name="T4" fmla="*/ 1655174 w 2143125"/>
                <a:gd name="T5" fmla="*/ 576523 h 1871663"/>
                <a:gd name="T6" fmla="*/ 1690965 w 2143125"/>
                <a:gd name="T7" fmla="*/ 723128 h 1871663"/>
                <a:gd name="T8" fmla="*/ 1661768 w 2143125"/>
                <a:gd name="T9" fmla="*/ 839846 h 1871663"/>
                <a:gd name="T10" fmla="*/ 1589952 w 2143125"/>
                <a:gd name="T11" fmla="*/ 932091 h 1871663"/>
                <a:gd name="T12" fmla="*/ 1653526 w 2143125"/>
                <a:gd name="T13" fmla="*/ 1027396 h 1871663"/>
                <a:gd name="T14" fmla="*/ 1757836 w 2143125"/>
                <a:gd name="T15" fmla="*/ 1106934 h 1871663"/>
                <a:gd name="T16" fmla="*/ 1838129 w 2143125"/>
                <a:gd name="T17" fmla="*/ 1211180 h 1871663"/>
                <a:gd name="T18" fmla="*/ 1888988 w 2143125"/>
                <a:gd name="T19" fmla="*/ 1334488 h 1871663"/>
                <a:gd name="T20" fmla="*/ 1905000 w 2143125"/>
                <a:gd name="T21" fmla="*/ 1464855 h 1871663"/>
                <a:gd name="T22" fmla="*/ 1875567 w 2143125"/>
                <a:gd name="T23" fmla="*/ 1522273 h 1871663"/>
                <a:gd name="T24" fmla="*/ 1735232 w 2143125"/>
                <a:gd name="T25" fmla="*/ 1607224 h 1871663"/>
                <a:gd name="T26" fmla="*/ 1502360 w 2143125"/>
                <a:gd name="T27" fmla="*/ 1659464 h 1871663"/>
                <a:gd name="T28" fmla="*/ 1183544 w 2143125"/>
                <a:gd name="T29" fmla="*/ 1640639 h 1871663"/>
                <a:gd name="T30" fmla="*/ 976101 w 2143125"/>
                <a:gd name="T31" fmla="*/ 1558748 h 1871663"/>
                <a:gd name="T32" fmla="*/ 911820 w 2143125"/>
                <a:gd name="T33" fmla="*/ 1489564 h 1871663"/>
                <a:gd name="T34" fmla="*/ 910878 w 2143125"/>
                <a:gd name="T35" fmla="*/ 1391671 h 1871663"/>
                <a:gd name="T36" fmla="*/ 947375 w 2143125"/>
                <a:gd name="T37" fmla="*/ 1262009 h 1871663"/>
                <a:gd name="T38" fmla="*/ 1015188 w 2143125"/>
                <a:gd name="T39" fmla="*/ 1149291 h 1871663"/>
                <a:gd name="T40" fmla="*/ 1109844 w 2143125"/>
                <a:gd name="T41" fmla="*/ 1058693 h 1871663"/>
                <a:gd name="T42" fmla="*/ 1225927 w 2143125"/>
                <a:gd name="T43" fmla="*/ 995157 h 1871663"/>
                <a:gd name="T44" fmla="*/ 1159526 w 2143125"/>
                <a:gd name="T45" fmla="*/ 859613 h 1871663"/>
                <a:gd name="T46" fmla="*/ 1119969 w 2143125"/>
                <a:gd name="T47" fmla="*/ 707126 h 1871663"/>
                <a:gd name="T48" fmla="*/ 1139983 w 2143125"/>
                <a:gd name="T49" fmla="*/ 609939 h 1871663"/>
                <a:gd name="T50" fmla="*/ 1193668 w 2143125"/>
                <a:gd name="T51" fmla="*/ 523811 h 1871663"/>
                <a:gd name="T52" fmla="*/ 1273725 w 2143125"/>
                <a:gd name="T53" fmla="*/ 461923 h 1871663"/>
                <a:gd name="T54" fmla="*/ 1405585 w 2143125"/>
                <a:gd name="T55" fmla="*/ 428978 h 1871663"/>
                <a:gd name="T56" fmla="*/ 779404 w 2143125"/>
                <a:gd name="T57" fmla="*/ 20690 h 1871663"/>
                <a:gd name="T58" fmla="*/ 894409 w 2143125"/>
                <a:gd name="T59" fmla="*/ 82761 h 1871663"/>
                <a:gd name="T60" fmla="*/ 981899 w 2143125"/>
                <a:gd name="T61" fmla="*/ 178924 h 1871663"/>
                <a:gd name="T62" fmla="*/ 1032699 w 2143125"/>
                <a:gd name="T63" fmla="*/ 300243 h 1871663"/>
                <a:gd name="T64" fmla="*/ 1040224 w 2143125"/>
                <a:gd name="T65" fmla="*/ 430733 h 1871663"/>
                <a:gd name="T66" fmla="*/ 1016706 w 2143125"/>
                <a:gd name="T67" fmla="*/ 527836 h 1871663"/>
                <a:gd name="T68" fmla="*/ 955323 w 2143125"/>
                <a:gd name="T69" fmla="*/ 632933 h 1871663"/>
                <a:gd name="T70" fmla="*/ 910872 w 2143125"/>
                <a:gd name="T71" fmla="*/ 717340 h 1871663"/>
                <a:gd name="T72" fmla="*/ 1037872 w 2143125"/>
                <a:gd name="T73" fmla="*/ 872752 h 1871663"/>
                <a:gd name="T74" fmla="*/ 1054335 w 2143125"/>
                <a:gd name="T75" fmla="*/ 987959 h 1871663"/>
                <a:gd name="T76" fmla="*/ 947561 w 2143125"/>
                <a:gd name="T77" fmla="*/ 1070484 h 1871663"/>
                <a:gd name="T78" fmla="*/ 863835 w 2143125"/>
                <a:gd name="T79" fmla="*/ 1176522 h 1871663"/>
                <a:gd name="T80" fmla="*/ 808096 w 2143125"/>
                <a:gd name="T81" fmla="*/ 1301134 h 1871663"/>
                <a:gd name="T82" fmla="*/ 784812 w 2143125"/>
                <a:gd name="T83" fmla="*/ 1439852 h 1871663"/>
                <a:gd name="T84" fmla="*/ 812800 w 2143125"/>
                <a:gd name="T85" fmla="*/ 1540482 h 1871663"/>
                <a:gd name="T86" fmla="*/ 708612 w 2143125"/>
                <a:gd name="T87" fmla="*/ 1603493 h 1871663"/>
                <a:gd name="T88" fmla="*/ 460257 w 2143125"/>
                <a:gd name="T89" fmla="*/ 1590797 h 1871663"/>
                <a:gd name="T90" fmla="*/ 262937 w 2143125"/>
                <a:gd name="T91" fmla="*/ 1545184 h 1871663"/>
                <a:gd name="T92" fmla="*/ 111713 w 2143125"/>
                <a:gd name="T93" fmla="*/ 1474884 h 1871663"/>
                <a:gd name="T94" fmla="*/ 20461 w 2143125"/>
                <a:gd name="T95" fmla="*/ 1388127 h 1871663"/>
                <a:gd name="T96" fmla="*/ 1411 w 2143125"/>
                <a:gd name="T97" fmla="*/ 1275741 h 1871663"/>
                <a:gd name="T98" fmla="*/ 28928 w 2143125"/>
                <a:gd name="T99" fmla="*/ 1127383 h 1871663"/>
                <a:gd name="T100" fmla="*/ 87959 w 2143125"/>
                <a:gd name="T101" fmla="*/ 992661 h 1871663"/>
                <a:gd name="T102" fmla="*/ 219192 w 2143125"/>
                <a:gd name="T103" fmla="*/ 832076 h 1871663"/>
                <a:gd name="T104" fmla="*/ 362185 w 2143125"/>
                <a:gd name="T105" fmla="*/ 734974 h 1871663"/>
                <a:gd name="T106" fmla="*/ 363831 w 2143125"/>
                <a:gd name="T107" fmla="*/ 643748 h 1871663"/>
                <a:gd name="T108" fmla="*/ 285515 w 2143125"/>
                <a:gd name="T109" fmla="*/ 505030 h 1871663"/>
                <a:gd name="T110" fmla="*/ 269287 w 2143125"/>
                <a:gd name="T111" fmla="*/ 348207 h 1871663"/>
                <a:gd name="T112" fmla="*/ 305740 w 2143125"/>
                <a:gd name="T113" fmla="*/ 219834 h 1871663"/>
                <a:gd name="T114" fmla="*/ 380764 w 2143125"/>
                <a:gd name="T115" fmla="*/ 113796 h 1871663"/>
                <a:gd name="T116" fmla="*/ 486833 w 2143125"/>
                <a:gd name="T117" fmla="*/ 38324 h 1871663"/>
                <a:gd name="T118" fmla="*/ 615244 w 2143125"/>
                <a:gd name="T119" fmla="*/ 2351 h 1871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43125" h="1871663">
                  <a:moveTo>
                    <a:pt x="1581283" y="482600"/>
                  </a:moveTo>
                  <a:lnTo>
                    <a:pt x="1590554" y="482865"/>
                  </a:lnTo>
                  <a:lnTo>
                    <a:pt x="1599825" y="483130"/>
                  </a:lnTo>
                  <a:lnTo>
                    <a:pt x="1609097" y="484189"/>
                  </a:lnTo>
                  <a:lnTo>
                    <a:pt x="1618103" y="484983"/>
                  </a:lnTo>
                  <a:lnTo>
                    <a:pt x="1629229" y="486836"/>
                  </a:lnTo>
                  <a:lnTo>
                    <a:pt x="1635586" y="487895"/>
                  </a:lnTo>
                  <a:lnTo>
                    <a:pt x="1641679" y="488689"/>
                  </a:lnTo>
                  <a:lnTo>
                    <a:pt x="1654129" y="491601"/>
                  </a:lnTo>
                  <a:lnTo>
                    <a:pt x="1659957" y="492925"/>
                  </a:lnTo>
                  <a:lnTo>
                    <a:pt x="1665519" y="494249"/>
                  </a:lnTo>
                  <a:lnTo>
                    <a:pt x="1677969" y="497955"/>
                  </a:lnTo>
                  <a:lnTo>
                    <a:pt x="1689890" y="501661"/>
                  </a:lnTo>
                  <a:lnTo>
                    <a:pt x="1694923" y="503779"/>
                  </a:lnTo>
                  <a:lnTo>
                    <a:pt x="1699426" y="505632"/>
                  </a:lnTo>
                  <a:lnTo>
                    <a:pt x="1706843" y="508544"/>
                  </a:lnTo>
                  <a:lnTo>
                    <a:pt x="1714260" y="511986"/>
                  </a:lnTo>
                  <a:lnTo>
                    <a:pt x="1728829" y="519134"/>
                  </a:lnTo>
                  <a:lnTo>
                    <a:pt x="1730154" y="519663"/>
                  </a:lnTo>
                  <a:lnTo>
                    <a:pt x="1731213" y="520193"/>
                  </a:lnTo>
                  <a:lnTo>
                    <a:pt x="1739160" y="524693"/>
                  </a:lnTo>
                  <a:lnTo>
                    <a:pt x="1747107" y="529194"/>
                  </a:lnTo>
                  <a:lnTo>
                    <a:pt x="1755054" y="534224"/>
                  </a:lnTo>
                  <a:lnTo>
                    <a:pt x="1762736" y="539253"/>
                  </a:lnTo>
                  <a:lnTo>
                    <a:pt x="1770153" y="544548"/>
                  </a:lnTo>
                  <a:lnTo>
                    <a:pt x="1777570" y="550108"/>
                  </a:lnTo>
                  <a:lnTo>
                    <a:pt x="1784722" y="555932"/>
                  </a:lnTo>
                  <a:lnTo>
                    <a:pt x="1791874" y="561756"/>
                  </a:lnTo>
                  <a:lnTo>
                    <a:pt x="1793993" y="563609"/>
                  </a:lnTo>
                  <a:lnTo>
                    <a:pt x="1800086" y="569698"/>
                  </a:lnTo>
                  <a:lnTo>
                    <a:pt x="1806179" y="575257"/>
                  </a:lnTo>
                  <a:lnTo>
                    <a:pt x="1812006" y="581346"/>
                  </a:lnTo>
                  <a:lnTo>
                    <a:pt x="1818099" y="587435"/>
                  </a:lnTo>
                  <a:lnTo>
                    <a:pt x="1820218" y="589818"/>
                  </a:lnTo>
                  <a:lnTo>
                    <a:pt x="1826046" y="596701"/>
                  </a:lnTo>
                  <a:lnTo>
                    <a:pt x="1831873" y="603584"/>
                  </a:lnTo>
                  <a:lnTo>
                    <a:pt x="1837171" y="610732"/>
                  </a:lnTo>
                  <a:lnTo>
                    <a:pt x="1842734" y="617615"/>
                  </a:lnTo>
                  <a:lnTo>
                    <a:pt x="1842734" y="617880"/>
                  </a:lnTo>
                  <a:lnTo>
                    <a:pt x="1849357" y="627940"/>
                  </a:lnTo>
                  <a:lnTo>
                    <a:pt x="1855979" y="638000"/>
                  </a:lnTo>
                  <a:lnTo>
                    <a:pt x="1862071" y="648589"/>
                  </a:lnTo>
                  <a:lnTo>
                    <a:pt x="1867634" y="659443"/>
                  </a:lnTo>
                  <a:lnTo>
                    <a:pt x="1873197" y="670032"/>
                  </a:lnTo>
                  <a:lnTo>
                    <a:pt x="1877965" y="681416"/>
                  </a:lnTo>
                  <a:lnTo>
                    <a:pt x="1882468" y="693064"/>
                  </a:lnTo>
                  <a:lnTo>
                    <a:pt x="1886442" y="704448"/>
                  </a:lnTo>
                  <a:lnTo>
                    <a:pt x="1890150" y="716096"/>
                  </a:lnTo>
                  <a:lnTo>
                    <a:pt x="1893329" y="728009"/>
                  </a:lnTo>
                  <a:lnTo>
                    <a:pt x="1895978" y="740452"/>
                  </a:lnTo>
                  <a:lnTo>
                    <a:pt x="1898097" y="752894"/>
                  </a:lnTo>
                  <a:lnTo>
                    <a:pt x="1899951" y="765072"/>
                  </a:lnTo>
                  <a:lnTo>
                    <a:pt x="1901276" y="777779"/>
                  </a:lnTo>
                  <a:lnTo>
                    <a:pt x="1901806" y="790751"/>
                  </a:lnTo>
                  <a:lnTo>
                    <a:pt x="1902336" y="803459"/>
                  </a:lnTo>
                  <a:lnTo>
                    <a:pt x="1902336" y="813519"/>
                  </a:lnTo>
                  <a:lnTo>
                    <a:pt x="1901541" y="823579"/>
                  </a:lnTo>
                  <a:lnTo>
                    <a:pt x="1901011" y="833638"/>
                  </a:lnTo>
                  <a:lnTo>
                    <a:pt x="1899687" y="843434"/>
                  </a:lnTo>
                  <a:lnTo>
                    <a:pt x="1898627" y="853229"/>
                  </a:lnTo>
                  <a:lnTo>
                    <a:pt x="1896773" y="862759"/>
                  </a:lnTo>
                  <a:lnTo>
                    <a:pt x="1894918" y="872554"/>
                  </a:lnTo>
                  <a:lnTo>
                    <a:pt x="1892534" y="882085"/>
                  </a:lnTo>
                  <a:lnTo>
                    <a:pt x="1890150" y="891351"/>
                  </a:lnTo>
                  <a:lnTo>
                    <a:pt x="1887501" y="900616"/>
                  </a:lnTo>
                  <a:lnTo>
                    <a:pt x="1884323" y="909617"/>
                  </a:lnTo>
                  <a:lnTo>
                    <a:pt x="1880879" y="918618"/>
                  </a:lnTo>
                  <a:lnTo>
                    <a:pt x="1877435" y="927619"/>
                  </a:lnTo>
                  <a:lnTo>
                    <a:pt x="1873462" y="936356"/>
                  </a:lnTo>
                  <a:lnTo>
                    <a:pt x="1869489" y="944827"/>
                  </a:lnTo>
                  <a:lnTo>
                    <a:pt x="1865250" y="953299"/>
                  </a:lnTo>
                  <a:lnTo>
                    <a:pt x="1860482" y="961505"/>
                  </a:lnTo>
                  <a:lnTo>
                    <a:pt x="1855979" y="969977"/>
                  </a:lnTo>
                  <a:lnTo>
                    <a:pt x="1850681" y="977919"/>
                  </a:lnTo>
                  <a:lnTo>
                    <a:pt x="1845383" y="985596"/>
                  </a:lnTo>
                  <a:lnTo>
                    <a:pt x="1839820" y="993273"/>
                  </a:lnTo>
                  <a:lnTo>
                    <a:pt x="1834258" y="1000686"/>
                  </a:lnTo>
                  <a:lnTo>
                    <a:pt x="1828430" y="1008099"/>
                  </a:lnTo>
                  <a:lnTo>
                    <a:pt x="1822337" y="1015511"/>
                  </a:lnTo>
                  <a:lnTo>
                    <a:pt x="1815715" y="1022394"/>
                  </a:lnTo>
                  <a:lnTo>
                    <a:pt x="1809357" y="1029013"/>
                  </a:lnTo>
                  <a:lnTo>
                    <a:pt x="1802735" y="1035896"/>
                  </a:lnTo>
                  <a:lnTo>
                    <a:pt x="1795848" y="1041985"/>
                  </a:lnTo>
                  <a:lnTo>
                    <a:pt x="1788696" y="1048603"/>
                  </a:lnTo>
                  <a:lnTo>
                    <a:pt x="1781543" y="1054427"/>
                  </a:lnTo>
                  <a:lnTo>
                    <a:pt x="1773861" y="1060251"/>
                  </a:lnTo>
                  <a:lnTo>
                    <a:pt x="1766444" y="1065811"/>
                  </a:lnTo>
                  <a:lnTo>
                    <a:pt x="1722207" y="1097049"/>
                  </a:lnTo>
                  <a:lnTo>
                    <a:pt x="1772802" y="1115316"/>
                  </a:lnTo>
                  <a:lnTo>
                    <a:pt x="1783133" y="1119022"/>
                  </a:lnTo>
                  <a:lnTo>
                    <a:pt x="1792934" y="1123258"/>
                  </a:lnTo>
                  <a:lnTo>
                    <a:pt x="1802735" y="1127229"/>
                  </a:lnTo>
                  <a:lnTo>
                    <a:pt x="1812801" y="1131465"/>
                  </a:lnTo>
                  <a:lnTo>
                    <a:pt x="1822602" y="1135965"/>
                  </a:lnTo>
                  <a:lnTo>
                    <a:pt x="1832138" y="1140731"/>
                  </a:lnTo>
                  <a:lnTo>
                    <a:pt x="1841410" y="1145761"/>
                  </a:lnTo>
                  <a:lnTo>
                    <a:pt x="1850946" y="1150526"/>
                  </a:lnTo>
                  <a:lnTo>
                    <a:pt x="1860217" y="1155821"/>
                  </a:lnTo>
                  <a:lnTo>
                    <a:pt x="1869489" y="1161115"/>
                  </a:lnTo>
                  <a:lnTo>
                    <a:pt x="1878495" y="1166675"/>
                  </a:lnTo>
                  <a:lnTo>
                    <a:pt x="1887501" y="1172499"/>
                  </a:lnTo>
                  <a:lnTo>
                    <a:pt x="1895978" y="1178323"/>
                  </a:lnTo>
                  <a:lnTo>
                    <a:pt x="1904985" y="1184147"/>
                  </a:lnTo>
                  <a:lnTo>
                    <a:pt x="1913196" y="1190501"/>
                  </a:lnTo>
                  <a:lnTo>
                    <a:pt x="1921938" y="1196854"/>
                  </a:lnTo>
                  <a:lnTo>
                    <a:pt x="1930414" y="1203208"/>
                  </a:lnTo>
                  <a:lnTo>
                    <a:pt x="1938626" y="1209826"/>
                  </a:lnTo>
                  <a:lnTo>
                    <a:pt x="1946573" y="1216710"/>
                  </a:lnTo>
                  <a:lnTo>
                    <a:pt x="1954785" y="1223593"/>
                  </a:lnTo>
                  <a:lnTo>
                    <a:pt x="1962467" y="1230740"/>
                  </a:lnTo>
                  <a:lnTo>
                    <a:pt x="1970149" y="1237888"/>
                  </a:lnTo>
                  <a:lnTo>
                    <a:pt x="1977566" y="1245301"/>
                  </a:lnTo>
                  <a:lnTo>
                    <a:pt x="1984983" y="1252978"/>
                  </a:lnTo>
                  <a:lnTo>
                    <a:pt x="1992400" y="1260656"/>
                  </a:lnTo>
                  <a:lnTo>
                    <a:pt x="1999552" y="1268333"/>
                  </a:lnTo>
                  <a:lnTo>
                    <a:pt x="2006439" y="1276540"/>
                  </a:lnTo>
                  <a:lnTo>
                    <a:pt x="2013327" y="1284482"/>
                  </a:lnTo>
                  <a:lnTo>
                    <a:pt x="2020214" y="1292424"/>
                  </a:lnTo>
                  <a:lnTo>
                    <a:pt x="2026571" y="1300895"/>
                  </a:lnTo>
                  <a:lnTo>
                    <a:pt x="2032664" y="1309367"/>
                  </a:lnTo>
                  <a:lnTo>
                    <a:pt x="2039286" y="1317838"/>
                  </a:lnTo>
                  <a:lnTo>
                    <a:pt x="2045114" y="1326574"/>
                  </a:lnTo>
                  <a:lnTo>
                    <a:pt x="2050942" y="1335311"/>
                  </a:lnTo>
                  <a:lnTo>
                    <a:pt x="2056769" y="1344312"/>
                  </a:lnTo>
                  <a:lnTo>
                    <a:pt x="2062332" y="1353313"/>
                  </a:lnTo>
                  <a:lnTo>
                    <a:pt x="2067895" y="1362578"/>
                  </a:lnTo>
                  <a:lnTo>
                    <a:pt x="2073193" y="1371579"/>
                  </a:lnTo>
                  <a:lnTo>
                    <a:pt x="2078226" y="1380845"/>
                  </a:lnTo>
                  <a:lnTo>
                    <a:pt x="2082994" y="1390640"/>
                  </a:lnTo>
                  <a:lnTo>
                    <a:pt x="2087762" y="1400171"/>
                  </a:lnTo>
                  <a:lnTo>
                    <a:pt x="2092265" y="1409701"/>
                  </a:lnTo>
                  <a:lnTo>
                    <a:pt x="2096504" y="1419496"/>
                  </a:lnTo>
                  <a:lnTo>
                    <a:pt x="2101007" y="1429292"/>
                  </a:lnTo>
                  <a:lnTo>
                    <a:pt x="2104980" y="1439351"/>
                  </a:lnTo>
                  <a:lnTo>
                    <a:pt x="2108689" y="1449411"/>
                  </a:lnTo>
                  <a:lnTo>
                    <a:pt x="2112397" y="1459471"/>
                  </a:lnTo>
                  <a:lnTo>
                    <a:pt x="2115841" y="1469796"/>
                  </a:lnTo>
                  <a:lnTo>
                    <a:pt x="2119020" y="1480385"/>
                  </a:lnTo>
                  <a:lnTo>
                    <a:pt x="2121934" y="1490710"/>
                  </a:lnTo>
                  <a:lnTo>
                    <a:pt x="2125112" y="1501299"/>
                  </a:lnTo>
                  <a:lnTo>
                    <a:pt x="2127496" y="1511624"/>
                  </a:lnTo>
                  <a:lnTo>
                    <a:pt x="2129880" y="1522213"/>
                  </a:lnTo>
                  <a:lnTo>
                    <a:pt x="2132529" y="1533067"/>
                  </a:lnTo>
                  <a:lnTo>
                    <a:pt x="2134384" y="1543657"/>
                  </a:lnTo>
                  <a:lnTo>
                    <a:pt x="2136238" y="1554776"/>
                  </a:lnTo>
                  <a:lnTo>
                    <a:pt x="2138092" y="1565630"/>
                  </a:lnTo>
                  <a:lnTo>
                    <a:pt x="2139152" y="1576749"/>
                  </a:lnTo>
                  <a:lnTo>
                    <a:pt x="2140476" y="1587868"/>
                  </a:lnTo>
                  <a:lnTo>
                    <a:pt x="2141271" y="1598986"/>
                  </a:lnTo>
                  <a:lnTo>
                    <a:pt x="2142331" y="1610105"/>
                  </a:lnTo>
                  <a:lnTo>
                    <a:pt x="2142860" y="1621489"/>
                  </a:lnTo>
                  <a:lnTo>
                    <a:pt x="2143125" y="1632608"/>
                  </a:lnTo>
                  <a:lnTo>
                    <a:pt x="2143125" y="1643991"/>
                  </a:lnTo>
                  <a:lnTo>
                    <a:pt x="2143125" y="1647962"/>
                  </a:lnTo>
                  <a:lnTo>
                    <a:pt x="2142595" y="1652463"/>
                  </a:lnTo>
                  <a:lnTo>
                    <a:pt x="2142066" y="1656434"/>
                  </a:lnTo>
                  <a:lnTo>
                    <a:pt x="2141006" y="1660670"/>
                  </a:lnTo>
                  <a:lnTo>
                    <a:pt x="2139946" y="1664905"/>
                  </a:lnTo>
                  <a:lnTo>
                    <a:pt x="2138357" y="1669671"/>
                  </a:lnTo>
                  <a:lnTo>
                    <a:pt x="2136503" y="1674171"/>
                  </a:lnTo>
                  <a:lnTo>
                    <a:pt x="2134384" y="1678672"/>
                  </a:lnTo>
                  <a:lnTo>
                    <a:pt x="2131735" y="1683172"/>
                  </a:lnTo>
                  <a:lnTo>
                    <a:pt x="2129086" y="1688202"/>
                  </a:lnTo>
                  <a:lnTo>
                    <a:pt x="2125907" y="1692703"/>
                  </a:lnTo>
                  <a:lnTo>
                    <a:pt x="2122198" y="1697732"/>
                  </a:lnTo>
                  <a:lnTo>
                    <a:pt x="2118490" y="1702498"/>
                  </a:lnTo>
                  <a:lnTo>
                    <a:pt x="2114517" y="1707528"/>
                  </a:lnTo>
                  <a:lnTo>
                    <a:pt x="2110013" y="1712558"/>
                  </a:lnTo>
                  <a:lnTo>
                    <a:pt x="2105245" y="1717323"/>
                  </a:lnTo>
                  <a:lnTo>
                    <a:pt x="2097298" y="1725000"/>
                  </a:lnTo>
                  <a:lnTo>
                    <a:pt x="2088822" y="1732413"/>
                  </a:lnTo>
                  <a:lnTo>
                    <a:pt x="2079550" y="1739825"/>
                  </a:lnTo>
                  <a:lnTo>
                    <a:pt x="2069484" y="1747238"/>
                  </a:lnTo>
                  <a:lnTo>
                    <a:pt x="2058889" y="1754650"/>
                  </a:lnTo>
                  <a:lnTo>
                    <a:pt x="2047763" y="1761798"/>
                  </a:lnTo>
                  <a:lnTo>
                    <a:pt x="2035843" y="1768946"/>
                  </a:lnTo>
                  <a:lnTo>
                    <a:pt x="2023393" y="1776094"/>
                  </a:lnTo>
                  <a:lnTo>
                    <a:pt x="2010148" y="1782712"/>
                  </a:lnTo>
                  <a:lnTo>
                    <a:pt x="1996638" y="1789331"/>
                  </a:lnTo>
                  <a:lnTo>
                    <a:pt x="1982069" y="1795684"/>
                  </a:lnTo>
                  <a:lnTo>
                    <a:pt x="1967235" y="1802303"/>
                  </a:lnTo>
                  <a:lnTo>
                    <a:pt x="1952136" y="1808127"/>
                  </a:lnTo>
                  <a:lnTo>
                    <a:pt x="1936242" y="1814216"/>
                  </a:lnTo>
                  <a:lnTo>
                    <a:pt x="1919819" y="1819775"/>
                  </a:lnTo>
                  <a:lnTo>
                    <a:pt x="1902865" y="1825335"/>
                  </a:lnTo>
                  <a:lnTo>
                    <a:pt x="1885647" y="1830629"/>
                  </a:lnTo>
                  <a:lnTo>
                    <a:pt x="1867899" y="1835395"/>
                  </a:lnTo>
                  <a:lnTo>
                    <a:pt x="1849886" y="1840160"/>
                  </a:lnTo>
                  <a:lnTo>
                    <a:pt x="1830814" y="1844396"/>
                  </a:lnTo>
                  <a:lnTo>
                    <a:pt x="1811741" y="1848896"/>
                  </a:lnTo>
                  <a:lnTo>
                    <a:pt x="1792669" y="1852602"/>
                  </a:lnTo>
                  <a:lnTo>
                    <a:pt x="1772537" y="1856309"/>
                  </a:lnTo>
                  <a:lnTo>
                    <a:pt x="1752670" y="1859221"/>
                  </a:lnTo>
                  <a:lnTo>
                    <a:pt x="1732273" y="1862133"/>
                  </a:lnTo>
                  <a:lnTo>
                    <a:pt x="1711611" y="1864780"/>
                  </a:lnTo>
                  <a:lnTo>
                    <a:pt x="1690155" y="1866898"/>
                  </a:lnTo>
                  <a:lnTo>
                    <a:pt x="1668963" y="1868486"/>
                  </a:lnTo>
                  <a:lnTo>
                    <a:pt x="1647242" y="1870075"/>
                  </a:lnTo>
                  <a:lnTo>
                    <a:pt x="1625520" y="1870869"/>
                  </a:lnTo>
                  <a:lnTo>
                    <a:pt x="1603534" y="1871663"/>
                  </a:lnTo>
                  <a:lnTo>
                    <a:pt x="1581283" y="1871663"/>
                  </a:lnTo>
                  <a:lnTo>
                    <a:pt x="1551350" y="1871398"/>
                  </a:lnTo>
                  <a:lnTo>
                    <a:pt x="1521946" y="1870340"/>
                  </a:lnTo>
                  <a:lnTo>
                    <a:pt x="1493338" y="1868486"/>
                  </a:lnTo>
                  <a:lnTo>
                    <a:pt x="1464994" y="1866368"/>
                  </a:lnTo>
                  <a:lnTo>
                    <a:pt x="1436915" y="1863192"/>
                  </a:lnTo>
                  <a:lnTo>
                    <a:pt x="1409631" y="1859750"/>
                  </a:lnTo>
                  <a:lnTo>
                    <a:pt x="1382876" y="1855514"/>
                  </a:lnTo>
                  <a:lnTo>
                    <a:pt x="1356652" y="1851014"/>
                  </a:lnTo>
                  <a:lnTo>
                    <a:pt x="1331487" y="1845719"/>
                  </a:lnTo>
                  <a:lnTo>
                    <a:pt x="1306586" y="1839895"/>
                  </a:lnTo>
                  <a:lnTo>
                    <a:pt x="1282481" y="1833541"/>
                  </a:lnTo>
                  <a:lnTo>
                    <a:pt x="1259435" y="1826923"/>
                  </a:lnTo>
                  <a:lnTo>
                    <a:pt x="1236919" y="1819775"/>
                  </a:lnTo>
                  <a:lnTo>
                    <a:pt x="1215463" y="1812098"/>
                  </a:lnTo>
                  <a:lnTo>
                    <a:pt x="1195066" y="1804156"/>
                  </a:lnTo>
                  <a:lnTo>
                    <a:pt x="1175198" y="1795684"/>
                  </a:lnTo>
                  <a:lnTo>
                    <a:pt x="1163278" y="1790125"/>
                  </a:lnTo>
                  <a:lnTo>
                    <a:pt x="1151358" y="1784565"/>
                  </a:lnTo>
                  <a:lnTo>
                    <a:pt x="1139967" y="1778741"/>
                  </a:lnTo>
                  <a:lnTo>
                    <a:pt x="1129372" y="1772652"/>
                  </a:lnTo>
                  <a:lnTo>
                    <a:pt x="1118511" y="1766564"/>
                  </a:lnTo>
                  <a:lnTo>
                    <a:pt x="1107915" y="1759945"/>
                  </a:lnTo>
                  <a:lnTo>
                    <a:pt x="1098114" y="1753592"/>
                  </a:lnTo>
                  <a:lnTo>
                    <a:pt x="1088843" y="1746973"/>
                  </a:lnTo>
                  <a:lnTo>
                    <a:pt x="1079836" y="1740355"/>
                  </a:lnTo>
                  <a:lnTo>
                    <a:pt x="1071889" y="1733472"/>
                  </a:lnTo>
                  <a:lnTo>
                    <a:pt x="1064207" y="1726589"/>
                  </a:lnTo>
                  <a:lnTo>
                    <a:pt x="1057055" y="1719970"/>
                  </a:lnTo>
                  <a:lnTo>
                    <a:pt x="1052287" y="1714940"/>
                  </a:lnTo>
                  <a:lnTo>
                    <a:pt x="1048049" y="1709910"/>
                  </a:lnTo>
                  <a:lnTo>
                    <a:pt x="1043810" y="1705145"/>
                  </a:lnTo>
                  <a:lnTo>
                    <a:pt x="1040102" y="1700115"/>
                  </a:lnTo>
                  <a:lnTo>
                    <a:pt x="1036658" y="1695085"/>
                  </a:lnTo>
                  <a:lnTo>
                    <a:pt x="1033480" y="1690320"/>
                  </a:lnTo>
                  <a:lnTo>
                    <a:pt x="1030831" y="1685290"/>
                  </a:lnTo>
                  <a:lnTo>
                    <a:pt x="1027917" y="1680789"/>
                  </a:lnTo>
                  <a:lnTo>
                    <a:pt x="1025798" y="1675760"/>
                  </a:lnTo>
                  <a:lnTo>
                    <a:pt x="1023943" y="1671259"/>
                  </a:lnTo>
                  <a:lnTo>
                    <a:pt x="1022354" y="1666494"/>
                  </a:lnTo>
                  <a:lnTo>
                    <a:pt x="1021294" y="1661993"/>
                  </a:lnTo>
                  <a:lnTo>
                    <a:pt x="1020235" y="1657228"/>
                  </a:lnTo>
                  <a:lnTo>
                    <a:pt x="1019705" y="1652992"/>
                  </a:lnTo>
                  <a:lnTo>
                    <a:pt x="1019175" y="1648227"/>
                  </a:lnTo>
                  <a:lnTo>
                    <a:pt x="1019175" y="1643991"/>
                  </a:lnTo>
                  <a:lnTo>
                    <a:pt x="1019175" y="1632608"/>
                  </a:lnTo>
                  <a:lnTo>
                    <a:pt x="1019705" y="1621224"/>
                  </a:lnTo>
                  <a:lnTo>
                    <a:pt x="1019970" y="1610105"/>
                  </a:lnTo>
                  <a:lnTo>
                    <a:pt x="1021030" y="1598986"/>
                  </a:lnTo>
                  <a:lnTo>
                    <a:pt x="1021824" y="1587868"/>
                  </a:lnTo>
                  <a:lnTo>
                    <a:pt x="1023149" y="1576749"/>
                  </a:lnTo>
                  <a:lnTo>
                    <a:pt x="1024738" y="1565630"/>
                  </a:lnTo>
                  <a:lnTo>
                    <a:pt x="1026063" y="1554776"/>
                  </a:lnTo>
                  <a:lnTo>
                    <a:pt x="1027917" y="1543657"/>
                  </a:lnTo>
                  <a:lnTo>
                    <a:pt x="1030301" y="1533067"/>
                  </a:lnTo>
                  <a:lnTo>
                    <a:pt x="1032420" y="1522478"/>
                  </a:lnTo>
                  <a:lnTo>
                    <a:pt x="1034804" y="1511624"/>
                  </a:lnTo>
                  <a:lnTo>
                    <a:pt x="1037188" y="1501299"/>
                  </a:lnTo>
                  <a:lnTo>
                    <a:pt x="1040367" y="1490710"/>
                  </a:lnTo>
                  <a:lnTo>
                    <a:pt x="1043546" y="1480385"/>
                  </a:lnTo>
                  <a:lnTo>
                    <a:pt x="1046459" y="1470061"/>
                  </a:lnTo>
                  <a:lnTo>
                    <a:pt x="1049903" y="1460001"/>
                  </a:lnTo>
                  <a:lnTo>
                    <a:pt x="1053612" y="1449676"/>
                  </a:lnTo>
                  <a:lnTo>
                    <a:pt x="1057320" y="1439616"/>
                  </a:lnTo>
                  <a:lnTo>
                    <a:pt x="1061294" y="1429556"/>
                  </a:lnTo>
                  <a:lnTo>
                    <a:pt x="1065797" y="1419761"/>
                  </a:lnTo>
                  <a:lnTo>
                    <a:pt x="1070035" y="1409966"/>
                  </a:lnTo>
                  <a:lnTo>
                    <a:pt x="1074538" y="1400435"/>
                  </a:lnTo>
                  <a:lnTo>
                    <a:pt x="1079306" y="1390905"/>
                  </a:lnTo>
                  <a:lnTo>
                    <a:pt x="1084075" y="1381375"/>
                  </a:lnTo>
                  <a:lnTo>
                    <a:pt x="1089108" y="1372109"/>
                  </a:lnTo>
                  <a:lnTo>
                    <a:pt x="1094405" y="1362843"/>
                  </a:lnTo>
                  <a:lnTo>
                    <a:pt x="1099968" y="1353577"/>
                  </a:lnTo>
                  <a:lnTo>
                    <a:pt x="1105531" y="1344576"/>
                  </a:lnTo>
                  <a:lnTo>
                    <a:pt x="1111359" y="1335575"/>
                  </a:lnTo>
                  <a:lnTo>
                    <a:pt x="1117186" y="1327104"/>
                  </a:lnTo>
                  <a:lnTo>
                    <a:pt x="1123014" y="1318368"/>
                  </a:lnTo>
                  <a:lnTo>
                    <a:pt x="1129637" y="1309631"/>
                  </a:lnTo>
                  <a:lnTo>
                    <a:pt x="1135729" y="1301425"/>
                  </a:lnTo>
                  <a:lnTo>
                    <a:pt x="1142087" y="1292953"/>
                  </a:lnTo>
                  <a:lnTo>
                    <a:pt x="1148974" y="1284746"/>
                  </a:lnTo>
                  <a:lnTo>
                    <a:pt x="1155861" y="1276804"/>
                  </a:lnTo>
                  <a:lnTo>
                    <a:pt x="1162748" y="1268598"/>
                  </a:lnTo>
                  <a:lnTo>
                    <a:pt x="1169901" y="1260920"/>
                  </a:lnTo>
                  <a:lnTo>
                    <a:pt x="1177318" y="1253243"/>
                  </a:lnTo>
                  <a:lnTo>
                    <a:pt x="1184735" y="1245830"/>
                  </a:lnTo>
                  <a:lnTo>
                    <a:pt x="1192152" y="1238418"/>
                  </a:lnTo>
                  <a:lnTo>
                    <a:pt x="1199834" y="1231005"/>
                  </a:lnTo>
                  <a:lnTo>
                    <a:pt x="1207516" y="1223857"/>
                  </a:lnTo>
                  <a:lnTo>
                    <a:pt x="1215727" y="1217239"/>
                  </a:lnTo>
                  <a:lnTo>
                    <a:pt x="1223674" y="1210356"/>
                  </a:lnTo>
                  <a:lnTo>
                    <a:pt x="1231886" y="1203738"/>
                  </a:lnTo>
                  <a:lnTo>
                    <a:pt x="1240363" y="1197119"/>
                  </a:lnTo>
                  <a:lnTo>
                    <a:pt x="1248574" y="1191030"/>
                  </a:lnTo>
                  <a:lnTo>
                    <a:pt x="1257316" y="1184941"/>
                  </a:lnTo>
                  <a:lnTo>
                    <a:pt x="1266057" y="1178588"/>
                  </a:lnTo>
                  <a:lnTo>
                    <a:pt x="1274799" y="1172764"/>
                  </a:lnTo>
                  <a:lnTo>
                    <a:pt x="1283805" y="1167204"/>
                  </a:lnTo>
                  <a:lnTo>
                    <a:pt x="1292812" y="1161645"/>
                  </a:lnTo>
                  <a:lnTo>
                    <a:pt x="1302083" y="1156085"/>
                  </a:lnTo>
                  <a:lnTo>
                    <a:pt x="1311355" y="1150791"/>
                  </a:lnTo>
                  <a:lnTo>
                    <a:pt x="1320891" y="1146025"/>
                  </a:lnTo>
                  <a:lnTo>
                    <a:pt x="1330162" y="1140995"/>
                  </a:lnTo>
                  <a:lnTo>
                    <a:pt x="1339698" y="1136495"/>
                  </a:lnTo>
                  <a:lnTo>
                    <a:pt x="1349499" y="1131730"/>
                  </a:lnTo>
                  <a:lnTo>
                    <a:pt x="1359565" y="1127494"/>
                  </a:lnTo>
                  <a:lnTo>
                    <a:pt x="1369367" y="1123523"/>
                  </a:lnTo>
                  <a:lnTo>
                    <a:pt x="1379168" y="1119552"/>
                  </a:lnTo>
                  <a:lnTo>
                    <a:pt x="1389499" y="1115846"/>
                  </a:lnTo>
                  <a:lnTo>
                    <a:pt x="1440358" y="1097579"/>
                  </a:lnTo>
                  <a:lnTo>
                    <a:pt x="1396121" y="1066076"/>
                  </a:lnTo>
                  <a:lnTo>
                    <a:pt x="1386055" y="1058663"/>
                  </a:lnTo>
                  <a:lnTo>
                    <a:pt x="1376519" y="1050986"/>
                  </a:lnTo>
                  <a:lnTo>
                    <a:pt x="1367247" y="1043044"/>
                  </a:lnTo>
                  <a:lnTo>
                    <a:pt x="1357976" y="1034572"/>
                  </a:lnTo>
                  <a:lnTo>
                    <a:pt x="1349235" y="1026101"/>
                  </a:lnTo>
                  <a:lnTo>
                    <a:pt x="1341023" y="1016835"/>
                  </a:lnTo>
                  <a:lnTo>
                    <a:pt x="1332811" y="1007569"/>
                  </a:lnTo>
                  <a:lnTo>
                    <a:pt x="1325129" y="997509"/>
                  </a:lnTo>
                  <a:lnTo>
                    <a:pt x="1317977" y="987714"/>
                  </a:lnTo>
                  <a:lnTo>
                    <a:pt x="1311090" y="977654"/>
                  </a:lnTo>
                  <a:lnTo>
                    <a:pt x="1304467" y="967065"/>
                  </a:lnTo>
                  <a:lnTo>
                    <a:pt x="1298375" y="955946"/>
                  </a:lnTo>
                  <a:lnTo>
                    <a:pt x="1292812" y="945092"/>
                  </a:lnTo>
                  <a:lnTo>
                    <a:pt x="1287514" y="933708"/>
                  </a:lnTo>
                  <a:lnTo>
                    <a:pt x="1282481" y="922325"/>
                  </a:lnTo>
                  <a:lnTo>
                    <a:pt x="1277978" y="910412"/>
                  </a:lnTo>
                  <a:lnTo>
                    <a:pt x="1274004" y="897969"/>
                  </a:lnTo>
                  <a:lnTo>
                    <a:pt x="1270296" y="884997"/>
                  </a:lnTo>
                  <a:lnTo>
                    <a:pt x="1267117" y="872025"/>
                  </a:lnTo>
                  <a:lnTo>
                    <a:pt x="1264733" y="858788"/>
                  </a:lnTo>
                  <a:lnTo>
                    <a:pt x="1262879" y="845287"/>
                  </a:lnTo>
                  <a:lnTo>
                    <a:pt x="1261289" y="831785"/>
                  </a:lnTo>
                  <a:lnTo>
                    <a:pt x="1260495" y="818019"/>
                  </a:lnTo>
                  <a:lnTo>
                    <a:pt x="1259965" y="803988"/>
                  </a:lnTo>
                  <a:lnTo>
                    <a:pt x="1259965" y="795517"/>
                  </a:lnTo>
                  <a:lnTo>
                    <a:pt x="1260495" y="787310"/>
                  </a:lnTo>
                  <a:lnTo>
                    <a:pt x="1261024" y="779368"/>
                  </a:lnTo>
                  <a:lnTo>
                    <a:pt x="1261554" y="770896"/>
                  </a:lnTo>
                  <a:lnTo>
                    <a:pt x="1262614" y="762954"/>
                  </a:lnTo>
                  <a:lnTo>
                    <a:pt x="1263673" y="755012"/>
                  </a:lnTo>
                  <a:lnTo>
                    <a:pt x="1264998" y="746805"/>
                  </a:lnTo>
                  <a:lnTo>
                    <a:pt x="1266587" y="739128"/>
                  </a:lnTo>
                  <a:lnTo>
                    <a:pt x="1268442" y="731186"/>
                  </a:lnTo>
                  <a:lnTo>
                    <a:pt x="1270296" y="723509"/>
                  </a:lnTo>
                  <a:lnTo>
                    <a:pt x="1272415" y="716096"/>
                  </a:lnTo>
                  <a:lnTo>
                    <a:pt x="1274799" y="708419"/>
                  </a:lnTo>
                  <a:lnTo>
                    <a:pt x="1277448" y="701006"/>
                  </a:lnTo>
                  <a:lnTo>
                    <a:pt x="1279832" y="693329"/>
                  </a:lnTo>
                  <a:lnTo>
                    <a:pt x="1282481" y="686181"/>
                  </a:lnTo>
                  <a:lnTo>
                    <a:pt x="1285660" y="678769"/>
                  </a:lnTo>
                  <a:lnTo>
                    <a:pt x="1288574" y="672150"/>
                  </a:lnTo>
                  <a:lnTo>
                    <a:pt x="1291487" y="666061"/>
                  </a:lnTo>
                  <a:lnTo>
                    <a:pt x="1297845" y="654148"/>
                  </a:lnTo>
                  <a:lnTo>
                    <a:pt x="1299964" y="650177"/>
                  </a:lnTo>
                  <a:lnTo>
                    <a:pt x="1302083" y="645942"/>
                  </a:lnTo>
                  <a:lnTo>
                    <a:pt x="1306851" y="637735"/>
                  </a:lnTo>
                  <a:lnTo>
                    <a:pt x="1312149" y="629528"/>
                  </a:lnTo>
                  <a:lnTo>
                    <a:pt x="1314798" y="625822"/>
                  </a:lnTo>
                  <a:lnTo>
                    <a:pt x="1317182" y="621586"/>
                  </a:lnTo>
                  <a:lnTo>
                    <a:pt x="1324599" y="611791"/>
                  </a:lnTo>
                  <a:lnTo>
                    <a:pt x="1332281" y="601996"/>
                  </a:lnTo>
                  <a:lnTo>
                    <a:pt x="1333871" y="599878"/>
                  </a:lnTo>
                  <a:lnTo>
                    <a:pt x="1342877" y="589288"/>
                  </a:lnTo>
                  <a:lnTo>
                    <a:pt x="1347380" y="584258"/>
                  </a:lnTo>
                  <a:lnTo>
                    <a:pt x="1352148" y="579493"/>
                  </a:lnTo>
                  <a:lnTo>
                    <a:pt x="1358241" y="573669"/>
                  </a:lnTo>
                  <a:lnTo>
                    <a:pt x="1365658" y="566521"/>
                  </a:lnTo>
                  <a:lnTo>
                    <a:pt x="1373075" y="559903"/>
                  </a:lnTo>
                  <a:lnTo>
                    <a:pt x="1376519" y="557255"/>
                  </a:lnTo>
                  <a:lnTo>
                    <a:pt x="1379697" y="554079"/>
                  </a:lnTo>
                  <a:lnTo>
                    <a:pt x="1390293" y="546137"/>
                  </a:lnTo>
                  <a:lnTo>
                    <a:pt x="1401154" y="538724"/>
                  </a:lnTo>
                  <a:lnTo>
                    <a:pt x="1401419" y="538195"/>
                  </a:lnTo>
                  <a:lnTo>
                    <a:pt x="1401949" y="537930"/>
                  </a:lnTo>
                  <a:lnTo>
                    <a:pt x="1413869" y="530517"/>
                  </a:lnTo>
                  <a:lnTo>
                    <a:pt x="1425524" y="523369"/>
                  </a:lnTo>
                  <a:lnTo>
                    <a:pt x="1432941" y="519663"/>
                  </a:lnTo>
                  <a:lnTo>
                    <a:pt x="1442213" y="514898"/>
                  </a:lnTo>
                  <a:lnTo>
                    <a:pt x="1451749" y="510662"/>
                  </a:lnTo>
                  <a:lnTo>
                    <a:pt x="1459166" y="506956"/>
                  </a:lnTo>
                  <a:lnTo>
                    <a:pt x="1472411" y="501926"/>
                  </a:lnTo>
                  <a:lnTo>
                    <a:pt x="1485920" y="497425"/>
                  </a:lnTo>
                  <a:lnTo>
                    <a:pt x="1499430" y="493719"/>
                  </a:lnTo>
                  <a:lnTo>
                    <a:pt x="1513470" y="490278"/>
                  </a:lnTo>
                  <a:lnTo>
                    <a:pt x="1517443" y="489483"/>
                  </a:lnTo>
                  <a:lnTo>
                    <a:pt x="1521681" y="488689"/>
                  </a:lnTo>
                  <a:lnTo>
                    <a:pt x="1532277" y="486571"/>
                  </a:lnTo>
                  <a:lnTo>
                    <a:pt x="1543138" y="485512"/>
                  </a:lnTo>
                  <a:lnTo>
                    <a:pt x="1551614" y="484189"/>
                  </a:lnTo>
                  <a:lnTo>
                    <a:pt x="1566184" y="483130"/>
                  </a:lnTo>
                  <a:lnTo>
                    <a:pt x="1581283" y="482600"/>
                  </a:lnTo>
                  <a:close/>
                  <a:moveTo>
                    <a:pt x="736864" y="0"/>
                  </a:moveTo>
                  <a:lnTo>
                    <a:pt x="747977" y="529"/>
                  </a:lnTo>
                  <a:lnTo>
                    <a:pt x="759354" y="793"/>
                  </a:lnTo>
                  <a:lnTo>
                    <a:pt x="770466" y="1587"/>
                  </a:lnTo>
                  <a:lnTo>
                    <a:pt x="781579" y="2645"/>
                  </a:lnTo>
                  <a:lnTo>
                    <a:pt x="792427" y="3703"/>
                  </a:lnTo>
                  <a:lnTo>
                    <a:pt x="803539" y="5290"/>
                  </a:lnTo>
                  <a:lnTo>
                    <a:pt x="814123" y="6877"/>
                  </a:lnTo>
                  <a:lnTo>
                    <a:pt x="824706" y="8993"/>
                  </a:lnTo>
                  <a:lnTo>
                    <a:pt x="835554" y="11374"/>
                  </a:lnTo>
                  <a:lnTo>
                    <a:pt x="845873" y="14019"/>
                  </a:lnTo>
                  <a:lnTo>
                    <a:pt x="856456" y="16664"/>
                  </a:lnTo>
                  <a:lnTo>
                    <a:pt x="866510" y="19838"/>
                  </a:lnTo>
                  <a:lnTo>
                    <a:pt x="876829" y="23276"/>
                  </a:lnTo>
                  <a:lnTo>
                    <a:pt x="886883" y="26715"/>
                  </a:lnTo>
                  <a:lnTo>
                    <a:pt x="896937" y="30682"/>
                  </a:lnTo>
                  <a:lnTo>
                    <a:pt x="906727" y="34650"/>
                  </a:lnTo>
                  <a:lnTo>
                    <a:pt x="916516" y="38618"/>
                  </a:lnTo>
                  <a:lnTo>
                    <a:pt x="926041" y="43114"/>
                  </a:lnTo>
                  <a:lnTo>
                    <a:pt x="935302" y="47875"/>
                  </a:lnTo>
                  <a:lnTo>
                    <a:pt x="944827" y="52901"/>
                  </a:lnTo>
                  <a:lnTo>
                    <a:pt x="954087" y="57927"/>
                  </a:lnTo>
                  <a:lnTo>
                    <a:pt x="963083" y="63217"/>
                  </a:lnTo>
                  <a:lnTo>
                    <a:pt x="972079" y="68771"/>
                  </a:lnTo>
                  <a:lnTo>
                    <a:pt x="981075" y="74590"/>
                  </a:lnTo>
                  <a:lnTo>
                    <a:pt x="989541" y="80939"/>
                  </a:lnTo>
                  <a:lnTo>
                    <a:pt x="998008" y="87022"/>
                  </a:lnTo>
                  <a:lnTo>
                    <a:pt x="1006210" y="93106"/>
                  </a:lnTo>
                  <a:lnTo>
                    <a:pt x="1014677" y="99983"/>
                  </a:lnTo>
                  <a:lnTo>
                    <a:pt x="1022350" y="106596"/>
                  </a:lnTo>
                  <a:lnTo>
                    <a:pt x="1030288" y="113473"/>
                  </a:lnTo>
                  <a:lnTo>
                    <a:pt x="1037961" y="120614"/>
                  </a:lnTo>
                  <a:lnTo>
                    <a:pt x="1045369" y="128021"/>
                  </a:lnTo>
                  <a:lnTo>
                    <a:pt x="1052777" y="135427"/>
                  </a:lnTo>
                  <a:lnTo>
                    <a:pt x="1059921" y="143097"/>
                  </a:lnTo>
                  <a:lnTo>
                    <a:pt x="1066536" y="151033"/>
                  </a:lnTo>
                  <a:lnTo>
                    <a:pt x="1073415" y="158968"/>
                  </a:lnTo>
                  <a:lnTo>
                    <a:pt x="1080294" y="167167"/>
                  </a:lnTo>
                  <a:lnTo>
                    <a:pt x="1086379" y="175367"/>
                  </a:lnTo>
                  <a:lnTo>
                    <a:pt x="1092465" y="184096"/>
                  </a:lnTo>
                  <a:lnTo>
                    <a:pt x="1098815" y="192560"/>
                  </a:lnTo>
                  <a:lnTo>
                    <a:pt x="1104636" y="201289"/>
                  </a:lnTo>
                  <a:lnTo>
                    <a:pt x="1110192" y="210282"/>
                  </a:lnTo>
                  <a:lnTo>
                    <a:pt x="1115219" y="219275"/>
                  </a:lnTo>
                  <a:lnTo>
                    <a:pt x="1120511" y="228533"/>
                  </a:lnTo>
                  <a:lnTo>
                    <a:pt x="1125538" y="238055"/>
                  </a:lnTo>
                  <a:lnTo>
                    <a:pt x="1130036" y="247313"/>
                  </a:lnTo>
                  <a:lnTo>
                    <a:pt x="1134798" y="256835"/>
                  </a:lnTo>
                  <a:lnTo>
                    <a:pt x="1138767" y="266622"/>
                  </a:lnTo>
                  <a:lnTo>
                    <a:pt x="1142736" y="276408"/>
                  </a:lnTo>
                  <a:lnTo>
                    <a:pt x="1146704" y="286460"/>
                  </a:lnTo>
                  <a:lnTo>
                    <a:pt x="1150144" y="296511"/>
                  </a:lnTo>
                  <a:lnTo>
                    <a:pt x="1153584" y="306562"/>
                  </a:lnTo>
                  <a:lnTo>
                    <a:pt x="1156759" y="316878"/>
                  </a:lnTo>
                  <a:lnTo>
                    <a:pt x="1159404" y="327194"/>
                  </a:lnTo>
                  <a:lnTo>
                    <a:pt x="1161786" y="337774"/>
                  </a:lnTo>
                  <a:lnTo>
                    <a:pt x="1164431" y="348618"/>
                  </a:lnTo>
                  <a:lnTo>
                    <a:pt x="1166548" y="358934"/>
                  </a:lnTo>
                  <a:lnTo>
                    <a:pt x="1168136" y="369779"/>
                  </a:lnTo>
                  <a:lnTo>
                    <a:pt x="1169459" y="380888"/>
                  </a:lnTo>
                  <a:lnTo>
                    <a:pt x="1170781" y="391733"/>
                  </a:lnTo>
                  <a:lnTo>
                    <a:pt x="1172104" y="402842"/>
                  </a:lnTo>
                  <a:lnTo>
                    <a:pt x="1172634" y="413951"/>
                  </a:lnTo>
                  <a:lnTo>
                    <a:pt x="1172898" y="425325"/>
                  </a:lnTo>
                  <a:lnTo>
                    <a:pt x="1173163" y="436434"/>
                  </a:lnTo>
                  <a:lnTo>
                    <a:pt x="1172898" y="446486"/>
                  </a:lnTo>
                  <a:lnTo>
                    <a:pt x="1172634" y="456801"/>
                  </a:lnTo>
                  <a:lnTo>
                    <a:pt x="1172104" y="466588"/>
                  </a:lnTo>
                  <a:lnTo>
                    <a:pt x="1171046" y="476375"/>
                  </a:lnTo>
                  <a:lnTo>
                    <a:pt x="1170252" y="484575"/>
                  </a:lnTo>
                  <a:lnTo>
                    <a:pt x="1169194" y="493833"/>
                  </a:lnTo>
                  <a:lnTo>
                    <a:pt x="1168136" y="503355"/>
                  </a:lnTo>
                  <a:lnTo>
                    <a:pt x="1166548" y="512613"/>
                  </a:lnTo>
                  <a:lnTo>
                    <a:pt x="1164696" y="522135"/>
                  </a:lnTo>
                  <a:lnTo>
                    <a:pt x="1163902" y="525573"/>
                  </a:lnTo>
                  <a:lnTo>
                    <a:pt x="1163109" y="528483"/>
                  </a:lnTo>
                  <a:lnTo>
                    <a:pt x="1159140" y="546734"/>
                  </a:lnTo>
                  <a:lnTo>
                    <a:pt x="1156759" y="555727"/>
                  </a:lnTo>
                  <a:lnTo>
                    <a:pt x="1154113" y="564191"/>
                  </a:lnTo>
                  <a:lnTo>
                    <a:pt x="1153584" y="565514"/>
                  </a:lnTo>
                  <a:lnTo>
                    <a:pt x="1153319" y="566836"/>
                  </a:lnTo>
                  <a:lnTo>
                    <a:pt x="1150144" y="576094"/>
                  </a:lnTo>
                  <a:lnTo>
                    <a:pt x="1146969" y="584823"/>
                  </a:lnTo>
                  <a:lnTo>
                    <a:pt x="1143794" y="593816"/>
                  </a:lnTo>
                  <a:lnTo>
                    <a:pt x="1140090" y="602809"/>
                  </a:lnTo>
                  <a:lnTo>
                    <a:pt x="1137444" y="609157"/>
                  </a:lnTo>
                  <a:lnTo>
                    <a:pt x="1129506" y="626615"/>
                  </a:lnTo>
                  <a:lnTo>
                    <a:pt x="1125273" y="634814"/>
                  </a:lnTo>
                  <a:lnTo>
                    <a:pt x="1120775" y="643014"/>
                  </a:lnTo>
                  <a:lnTo>
                    <a:pt x="1118923" y="646717"/>
                  </a:lnTo>
                  <a:lnTo>
                    <a:pt x="1114425" y="654917"/>
                  </a:lnTo>
                  <a:lnTo>
                    <a:pt x="1109398" y="662852"/>
                  </a:lnTo>
                  <a:lnTo>
                    <a:pt x="1099609" y="678458"/>
                  </a:lnTo>
                  <a:lnTo>
                    <a:pt x="1098021" y="681367"/>
                  </a:lnTo>
                  <a:lnTo>
                    <a:pt x="1092465" y="689038"/>
                  </a:lnTo>
                  <a:lnTo>
                    <a:pt x="1086644" y="696709"/>
                  </a:lnTo>
                  <a:lnTo>
                    <a:pt x="1080823" y="704379"/>
                  </a:lnTo>
                  <a:lnTo>
                    <a:pt x="1074738" y="712050"/>
                  </a:lnTo>
                  <a:lnTo>
                    <a:pt x="1071563" y="715753"/>
                  </a:lnTo>
                  <a:lnTo>
                    <a:pt x="1058598" y="730565"/>
                  </a:lnTo>
                  <a:lnTo>
                    <a:pt x="1051719" y="737707"/>
                  </a:lnTo>
                  <a:lnTo>
                    <a:pt x="1045104" y="744849"/>
                  </a:lnTo>
                  <a:lnTo>
                    <a:pt x="1038490" y="751197"/>
                  </a:lnTo>
                  <a:lnTo>
                    <a:pt x="1031875" y="757810"/>
                  </a:lnTo>
                  <a:lnTo>
                    <a:pt x="1024996" y="763893"/>
                  </a:lnTo>
                  <a:lnTo>
                    <a:pt x="1017852" y="769977"/>
                  </a:lnTo>
                  <a:lnTo>
                    <a:pt x="1010973" y="776060"/>
                  </a:lnTo>
                  <a:lnTo>
                    <a:pt x="1003564" y="781880"/>
                  </a:lnTo>
                  <a:lnTo>
                    <a:pt x="996156" y="787434"/>
                  </a:lnTo>
                  <a:lnTo>
                    <a:pt x="988748" y="792460"/>
                  </a:lnTo>
                  <a:lnTo>
                    <a:pt x="1006739" y="799601"/>
                  </a:lnTo>
                  <a:lnTo>
                    <a:pt x="1024731" y="807008"/>
                  </a:lnTo>
                  <a:lnTo>
                    <a:pt x="1042723" y="814678"/>
                  </a:lnTo>
                  <a:lnTo>
                    <a:pt x="1060186" y="823142"/>
                  </a:lnTo>
                  <a:lnTo>
                    <a:pt x="1077384" y="831607"/>
                  </a:lnTo>
                  <a:lnTo>
                    <a:pt x="1094317" y="840864"/>
                  </a:lnTo>
                  <a:lnTo>
                    <a:pt x="1110986" y="850387"/>
                  </a:lnTo>
                  <a:lnTo>
                    <a:pt x="1127390" y="860702"/>
                  </a:lnTo>
                  <a:lnTo>
                    <a:pt x="1130036" y="876573"/>
                  </a:lnTo>
                  <a:lnTo>
                    <a:pt x="1133740" y="892443"/>
                  </a:lnTo>
                  <a:lnTo>
                    <a:pt x="1137709" y="908049"/>
                  </a:lnTo>
                  <a:lnTo>
                    <a:pt x="1142736" y="923655"/>
                  </a:lnTo>
                  <a:lnTo>
                    <a:pt x="1148027" y="938732"/>
                  </a:lnTo>
                  <a:lnTo>
                    <a:pt x="1154113" y="953544"/>
                  </a:lnTo>
                  <a:lnTo>
                    <a:pt x="1160727" y="967827"/>
                  </a:lnTo>
                  <a:lnTo>
                    <a:pt x="1167606" y="981846"/>
                  </a:lnTo>
                  <a:lnTo>
                    <a:pt x="1175544" y="995600"/>
                  </a:lnTo>
                  <a:lnTo>
                    <a:pt x="1183746" y="1009090"/>
                  </a:lnTo>
                  <a:lnTo>
                    <a:pt x="1192742" y="1022051"/>
                  </a:lnTo>
                  <a:lnTo>
                    <a:pt x="1202267" y="1034747"/>
                  </a:lnTo>
                  <a:lnTo>
                    <a:pt x="1212056" y="1046914"/>
                  </a:lnTo>
                  <a:lnTo>
                    <a:pt x="1222375" y="1058817"/>
                  </a:lnTo>
                  <a:lnTo>
                    <a:pt x="1233488" y="1070191"/>
                  </a:lnTo>
                  <a:lnTo>
                    <a:pt x="1244600" y="1081036"/>
                  </a:lnTo>
                  <a:lnTo>
                    <a:pt x="1234546" y="1085532"/>
                  </a:lnTo>
                  <a:lnTo>
                    <a:pt x="1224756" y="1090558"/>
                  </a:lnTo>
                  <a:lnTo>
                    <a:pt x="1214967" y="1095583"/>
                  </a:lnTo>
                  <a:lnTo>
                    <a:pt x="1205442" y="1100345"/>
                  </a:lnTo>
                  <a:lnTo>
                    <a:pt x="1195652" y="1105899"/>
                  </a:lnTo>
                  <a:lnTo>
                    <a:pt x="1186127" y="1111454"/>
                  </a:lnTo>
                  <a:lnTo>
                    <a:pt x="1176867" y="1117008"/>
                  </a:lnTo>
                  <a:lnTo>
                    <a:pt x="1167606" y="1122828"/>
                  </a:lnTo>
                  <a:lnTo>
                    <a:pt x="1158611" y="1128647"/>
                  </a:lnTo>
                  <a:lnTo>
                    <a:pt x="1149615" y="1134995"/>
                  </a:lnTo>
                  <a:lnTo>
                    <a:pt x="1140619" y="1141078"/>
                  </a:lnTo>
                  <a:lnTo>
                    <a:pt x="1131888" y="1147427"/>
                  </a:lnTo>
                  <a:lnTo>
                    <a:pt x="1123421" y="1154039"/>
                  </a:lnTo>
                  <a:lnTo>
                    <a:pt x="1114690" y="1160916"/>
                  </a:lnTo>
                  <a:lnTo>
                    <a:pt x="1105959" y="1167794"/>
                  </a:lnTo>
                  <a:lnTo>
                    <a:pt x="1098021" y="1174671"/>
                  </a:lnTo>
                  <a:lnTo>
                    <a:pt x="1089819" y="1182077"/>
                  </a:lnTo>
                  <a:lnTo>
                    <a:pt x="1081617" y="1189219"/>
                  </a:lnTo>
                  <a:lnTo>
                    <a:pt x="1073679" y="1196625"/>
                  </a:lnTo>
                  <a:lnTo>
                    <a:pt x="1066006" y="1204295"/>
                  </a:lnTo>
                  <a:lnTo>
                    <a:pt x="1058334" y="1211966"/>
                  </a:lnTo>
                  <a:lnTo>
                    <a:pt x="1050925" y="1219637"/>
                  </a:lnTo>
                  <a:lnTo>
                    <a:pt x="1043517" y="1227572"/>
                  </a:lnTo>
                  <a:lnTo>
                    <a:pt x="1036109" y="1235772"/>
                  </a:lnTo>
                  <a:lnTo>
                    <a:pt x="1028965" y="1243971"/>
                  </a:lnTo>
                  <a:lnTo>
                    <a:pt x="1022350" y="1252171"/>
                  </a:lnTo>
                  <a:lnTo>
                    <a:pt x="1015206" y="1260900"/>
                  </a:lnTo>
                  <a:lnTo>
                    <a:pt x="1008591" y="1269628"/>
                  </a:lnTo>
                  <a:lnTo>
                    <a:pt x="1002241" y="1278093"/>
                  </a:lnTo>
                  <a:lnTo>
                    <a:pt x="995627" y="1287086"/>
                  </a:lnTo>
                  <a:lnTo>
                    <a:pt x="989541" y="1296079"/>
                  </a:lnTo>
                  <a:lnTo>
                    <a:pt x="983456" y="1305072"/>
                  </a:lnTo>
                  <a:lnTo>
                    <a:pt x="977635" y="1314330"/>
                  </a:lnTo>
                  <a:lnTo>
                    <a:pt x="971814" y="1323588"/>
                  </a:lnTo>
                  <a:lnTo>
                    <a:pt x="966258" y="1332845"/>
                  </a:lnTo>
                  <a:lnTo>
                    <a:pt x="960966" y="1342367"/>
                  </a:lnTo>
                  <a:lnTo>
                    <a:pt x="955675" y="1351890"/>
                  </a:lnTo>
                  <a:lnTo>
                    <a:pt x="950383" y="1361676"/>
                  </a:lnTo>
                  <a:lnTo>
                    <a:pt x="945621" y="1371463"/>
                  </a:lnTo>
                  <a:lnTo>
                    <a:pt x="940858" y="1381514"/>
                  </a:lnTo>
                  <a:lnTo>
                    <a:pt x="936360" y="1391301"/>
                  </a:lnTo>
                  <a:lnTo>
                    <a:pt x="931598" y="1401352"/>
                  </a:lnTo>
                  <a:lnTo>
                    <a:pt x="927629" y="1411668"/>
                  </a:lnTo>
                  <a:lnTo>
                    <a:pt x="923660" y="1421719"/>
                  </a:lnTo>
                  <a:lnTo>
                    <a:pt x="919691" y="1432299"/>
                  </a:lnTo>
                  <a:lnTo>
                    <a:pt x="915987" y="1442615"/>
                  </a:lnTo>
                  <a:lnTo>
                    <a:pt x="912548" y="1453195"/>
                  </a:lnTo>
                  <a:lnTo>
                    <a:pt x="909108" y="1463776"/>
                  </a:lnTo>
                  <a:lnTo>
                    <a:pt x="905933" y="1474356"/>
                  </a:lnTo>
                  <a:lnTo>
                    <a:pt x="903023" y="1485201"/>
                  </a:lnTo>
                  <a:lnTo>
                    <a:pt x="900112" y="1496045"/>
                  </a:lnTo>
                  <a:lnTo>
                    <a:pt x="897731" y="1507155"/>
                  </a:lnTo>
                  <a:lnTo>
                    <a:pt x="895350" y="1517999"/>
                  </a:lnTo>
                  <a:lnTo>
                    <a:pt x="893233" y="1529109"/>
                  </a:lnTo>
                  <a:lnTo>
                    <a:pt x="890852" y="1539953"/>
                  </a:lnTo>
                  <a:lnTo>
                    <a:pt x="889529" y="1551592"/>
                  </a:lnTo>
                  <a:lnTo>
                    <a:pt x="887941" y="1562701"/>
                  </a:lnTo>
                  <a:lnTo>
                    <a:pt x="886354" y="1574075"/>
                  </a:lnTo>
                  <a:lnTo>
                    <a:pt x="885031" y="1585448"/>
                  </a:lnTo>
                  <a:lnTo>
                    <a:pt x="884237" y="1596822"/>
                  </a:lnTo>
                  <a:lnTo>
                    <a:pt x="883444" y="1608460"/>
                  </a:lnTo>
                  <a:lnTo>
                    <a:pt x="882914" y="1619834"/>
                  </a:lnTo>
                  <a:lnTo>
                    <a:pt x="882650" y="1631472"/>
                  </a:lnTo>
                  <a:lnTo>
                    <a:pt x="882650" y="1643375"/>
                  </a:lnTo>
                  <a:lnTo>
                    <a:pt x="882650" y="1651310"/>
                  </a:lnTo>
                  <a:lnTo>
                    <a:pt x="883444" y="1659245"/>
                  </a:lnTo>
                  <a:lnTo>
                    <a:pt x="884766" y="1666916"/>
                  </a:lnTo>
                  <a:lnTo>
                    <a:pt x="886354" y="1674851"/>
                  </a:lnTo>
                  <a:lnTo>
                    <a:pt x="888471" y="1682522"/>
                  </a:lnTo>
                  <a:lnTo>
                    <a:pt x="890852" y="1690193"/>
                  </a:lnTo>
                  <a:lnTo>
                    <a:pt x="894027" y="1697599"/>
                  </a:lnTo>
                  <a:lnTo>
                    <a:pt x="897466" y="1704740"/>
                  </a:lnTo>
                  <a:lnTo>
                    <a:pt x="901171" y="1712147"/>
                  </a:lnTo>
                  <a:lnTo>
                    <a:pt x="905139" y="1719024"/>
                  </a:lnTo>
                  <a:lnTo>
                    <a:pt x="909637" y="1725901"/>
                  </a:lnTo>
                  <a:lnTo>
                    <a:pt x="914400" y="1733043"/>
                  </a:lnTo>
                  <a:lnTo>
                    <a:pt x="919691" y="1739655"/>
                  </a:lnTo>
                  <a:lnTo>
                    <a:pt x="925248" y="1746268"/>
                  </a:lnTo>
                  <a:lnTo>
                    <a:pt x="931069" y="1752616"/>
                  </a:lnTo>
                  <a:lnTo>
                    <a:pt x="936889" y="1759229"/>
                  </a:lnTo>
                  <a:lnTo>
                    <a:pt x="944562" y="1766370"/>
                  </a:lnTo>
                  <a:lnTo>
                    <a:pt x="952235" y="1773247"/>
                  </a:lnTo>
                  <a:lnTo>
                    <a:pt x="960702" y="1780125"/>
                  </a:lnTo>
                  <a:lnTo>
                    <a:pt x="969169" y="1787002"/>
                  </a:lnTo>
                  <a:lnTo>
                    <a:pt x="941916" y="1791234"/>
                  </a:lnTo>
                  <a:lnTo>
                    <a:pt x="913871" y="1794672"/>
                  </a:lnTo>
                  <a:lnTo>
                    <a:pt x="885031" y="1797582"/>
                  </a:lnTo>
                  <a:lnTo>
                    <a:pt x="856191" y="1800492"/>
                  </a:lnTo>
                  <a:lnTo>
                    <a:pt x="826823" y="1802343"/>
                  </a:lnTo>
                  <a:lnTo>
                    <a:pt x="797189" y="1803930"/>
                  </a:lnTo>
                  <a:lnTo>
                    <a:pt x="767291" y="1804724"/>
                  </a:lnTo>
                  <a:lnTo>
                    <a:pt x="737129" y="1804988"/>
                  </a:lnTo>
                  <a:lnTo>
                    <a:pt x="718079" y="1804724"/>
                  </a:lnTo>
                  <a:lnTo>
                    <a:pt x="699294" y="1804459"/>
                  </a:lnTo>
                  <a:lnTo>
                    <a:pt x="680508" y="1803930"/>
                  </a:lnTo>
                  <a:lnTo>
                    <a:pt x="661723" y="1803137"/>
                  </a:lnTo>
                  <a:lnTo>
                    <a:pt x="643202" y="1802343"/>
                  </a:lnTo>
                  <a:lnTo>
                    <a:pt x="624681" y="1801021"/>
                  </a:lnTo>
                  <a:lnTo>
                    <a:pt x="606425" y="1799434"/>
                  </a:lnTo>
                  <a:lnTo>
                    <a:pt x="588698" y="1798111"/>
                  </a:lnTo>
                  <a:lnTo>
                    <a:pt x="570441" y="1796259"/>
                  </a:lnTo>
                  <a:lnTo>
                    <a:pt x="552979" y="1794408"/>
                  </a:lnTo>
                  <a:lnTo>
                    <a:pt x="535252" y="1792027"/>
                  </a:lnTo>
                  <a:lnTo>
                    <a:pt x="517789" y="1789647"/>
                  </a:lnTo>
                  <a:lnTo>
                    <a:pt x="500327" y="1787266"/>
                  </a:lnTo>
                  <a:lnTo>
                    <a:pt x="483394" y="1784357"/>
                  </a:lnTo>
                  <a:lnTo>
                    <a:pt x="466725" y="1781447"/>
                  </a:lnTo>
                  <a:lnTo>
                    <a:pt x="450321" y="1778273"/>
                  </a:lnTo>
                  <a:lnTo>
                    <a:pt x="433652" y="1774835"/>
                  </a:lnTo>
                  <a:lnTo>
                    <a:pt x="417512" y="1771396"/>
                  </a:lnTo>
                  <a:lnTo>
                    <a:pt x="401637" y="1768222"/>
                  </a:lnTo>
                  <a:lnTo>
                    <a:pt x="385498" y="1763990"/>
                  </a:lnTo>
                  <a:lnTo>
                    <a:pt x="370152" y="1760022"/>
                  </a:lnTo>
                  <a:lnTo>
                    <a:pt x="354541" y="1756055"/>
                  </a:lnTo>
                  <a:lnTo>
                    <a:pt x="339460" y="1751823"/>
                  </a:lnTo>
                  <a:lnTo>
                    <a:pt x="324644" y="1747326"/>
                  </a:lnTo>
                  <a:lnTo>
                    <a:pt x="310356" y="1742829"/>
                  </a:lnTo>
                  <a:lnTo>
                    <a:pt x="295804" y="1738333"/>
                  </a:lnTo>
                  <a:lnTo>
                    <a:pt x="282046" y="1733307"/>
                  </a:lnTo>
                  <a:lnTo>
                    <a:pt x="268023" y="1728281"/>
                  </a:lnTo>
                  <a:lnTo>
                    <a:pt x="254529" y="1723520"/>
                  </a:lnTo>
                  <a:lnTo>
                    <a:pt x="241300" y="1718230"/>
                  </a:lnTo>
                  <a:lnTo>
                    <a:pt x="228335" y="1712676"/>
                  </a:lnTo>
                  <a:lnTo>
                    <a:pt x="215635" y="1707121"/>
                  </a:lnTo>
                  <a:lnTo>
                    <a:pt x="203464" y="1701566"/>
                  </a:lnTo>
                  <a:lnTo>
                    <a:pt x="191294" y="1696012"/>
                  </a:lnTo>
                  <a:lnTo>
                    <a:pt x="179652" y="1690193"/>
                  </a:lnTo>
                  <a:lnTo>
                    <a:pt x="168275" y="1684109"/>
                  </a:lnTo>
                  <a:lnTo>
                    <a:pt x="157162" y="1678025"/>
                  </a:lnTo>
                  <a:lnTo>
                    <a:pt x="146314" y="1671942"/>
                  </a:lnTo>
                  <a:lnTo>
                    <a:pt x="135731" y="1665594"/>
                  </a:lnTo>
                  <a:lnTo>
                    <a:pt x="125677" y="1659245"/>
                  </a:lnTo>
                  <a:lnTo>
                    <a:pt x="116152" y="1652897"/>
                  </a:lnTo>
                  <a:lnTo>
                    <a:pt x="106627" y="1646020"/>
                  </a:lnTo>
                  <a:lnTo>
                    <a:pt x="97631" y="1639672"/>
                  </a:lnTo>
                  <a:lnTo>
                    <a:pt x="88900" y="1632795"/>
                  </a:lnTo>
                  <a:lnTo>
                    <a:pt x="80698" y="1626182"/>
                  </a:lnTo>
                  <a:lnTo>
                    <a:pt x="72760" y="1619305"/>
                  </a:lnTo>
                  <a:lnTo>
                    <a:pt x="64823" y="1612163"/>
                  </a:lnTo>
                  <a:lnTo>
                    <a:pt x="57944" y="1605022"/>
                  </a:lnTo>
                  <a:lnTo>
                    <a:pt x="51064" y="1597880"/>
                  </a:lnTo>
                  <a:lnTo>
                    <a:pt x="44714" y="1591003"/>
                  </a:lnTo>
                  <a:lnTo>
                    <a:pt x="38629" y="1583597"/>
                  </a:lnTo>
                  <a:lnTo>
                    <a:pt x="32808" y="1576455"/>
                  </a:lnTo>
                  <a:lnTo>
                    <a:pt x="28046" y="1569049"/>
                  </a:lnTo>
                  <a:lnTo>
                    <a:pt x="23019" y="1561643"/>
                  </a:lnTo>
                  <a:lnTo>
                    <a:pt x="18785" y="1554237"/>
                  </a:lnTo>
                  <a:lnTo>
                    <a:pt x="15081" y="1546566"/>
                  </a:lnTo>
                  <a:lnTo>
                    <a:pt x="11377" y="1539160"/>
                  </a:lnTo>
                  <a:lnTo>
                    <a:pt x="8466" y="1531489"/>
                  </a:lnTo>
                  <a:lnTo>
                    <a:pt x="5821" y="1524083"/>
                  </a:lnTo>
                  <a:lnTo>
                    <a:pt x="3704" y="1516412"/>
                  </a:lnTo>
                  <a:lnTo>
                    <a:pt x="2116" y="1508742"/>
                  </a:lnTo>
                  <a:lnTo>
                    <a:pt x="794" y="1501071"/>
                  </a:lnTo>
                  <a:lnTo>
                    <a:pt x="264" y="1493136"/>
                  </a:lnTo>
                  <a:lnTo>
                    <a:pt x="0" y="1485465"/>
                  </a:lnTo>
                  <a:lnTo>
                    <a:pt x="0" y="1473033"/>
                  </a:lnTo>
                  <a:lnTo>
                    <a:pt x="264" y="1460337"/>
                  </a:lnTo>
                  <a:lnTo>
                    <a:pt x="794" y="1447905"/>
                  </a:lnTo>
                  <a:lnTo>
                    <a:pt x="1587" y="1435209"/>
                  </a:lnTo>
                  <a:lnTo>
                    <a:pt x="2381" y="1423042"/>
                  </a:lnTo>
                  <a:lnTo>
                    <a:pt x="3704" y="1410610"/>
                  </a:lnTo>
                  <a:lnTo>
                    <a:pt x="4762" y="1398707"/>
                  </a:lnTo>
                  <a:lnTo>
                    <a:pt x="6350" y="1386275"/>
                  </a:lnTo>
                  <a:lnTo>
                    <a:pt x="8202" y="1374373"/>
                  </a:lnTo>
                  <a:lnTo>
                    <a:pt x="10054" y="1362205"/>
                  </a:lnTo>
                  <a:lnTo>
                    <a:pt x="12171" y="1350303"/>
                  </a:lnTo>
                  <a:lnTo>
                    <a:pt x="14816" y="1338135"/>
                  </a:lnTo>
                  <a:lnTo>
                    <a:pt x="17198" y="1326233"/>
                  </a:lnTo>
                  <a:lnTo>
                    <a:pt x="19844" y="1314594"/>
                  </a:lnTo>
                  <a:lnTo>
                    <a:pt x="22754" y="1302956"/>
                  </a:lnTo>
                  <a:lnTo>
                    <a:pt x="25929" y="1291318"/>
                  </a:lnTo>
                  <a:lnTo>
                    <a:pt x="29104" y="1279680"/>
                  </a:lnTo>
                  <a:lnTo>
                    <a:pt x="32544" y="1268306"/>
                  </a:lnTo>
                  <a:lnTo>
                    <a:pt x="36248" y="1256932"/>
                  </a:lnTo>
                  <a:lnTo>
                    <a:pt x="39952" y="1245558"/>
                  </a:lnTo>
                  <a:lnTo>
                    <a:pt x="43921" y="1234449"/>
                  </a:lnTo>
                  <a:lnTo>
                    <a:pt x="47889" y="1223075"/>
                  </a:lnTo>
                  <a:lnTo>
                    <a:pt x="52387" y="1211966"/>
                  </a:lnTo>
                  <a:lnTo>
                    <a:pt x="56885" y="1201121"/>
                  </a:lnTo>
                  <a:lnTo>
                    <a:pt x="61648" y="1190012"/>
                  </a:lnTo>
                  <a:lnTo>
                    <a:pt x="66410" y="1179167"/>
                  </a:lnTo>
                  <a:lnTo>
                    <a:pt x="71437" y="1168852"/>
                  </a:lnTo>
                  <a:lnTo>
                    <a:pt x="76729" y="1158007"/>
                  </a:lnTo>
                  <a:lnTo>
                    <a:pt x="82021" y="1147427"/>
                  </a:lnTo>
                  <a:lnTo>
                    <a:pt x="87577" y="1137111"/>
                  </a:lnTo>
                  <a:lnTo>
                    <a:pt x="93398" y="1126795"/>
                  </a:lnTo>
                  <a:lnTo>
                    <a:pt x="98954" y="1116744"/>
                  </a:lnTo>
                  <a:lnTo>
                    <a:pt x="105039" y="1106428"/>
                  </a:lnTo>
                  <a:lnTo>
                    <a:pt x="111125" y="1096377"/>
                  </a:lnTo>
                  <a:lnTo>
                    <a:pt x="117475" y="1086590"/>
                  </a:lnTo>
                  <a:lnTo>
                    <a:pt x="123825" y="1076804"/>
                  </a:lnTo>
                  <a:lnTo>
                    <a:pt x="130704" y="1067017"/>
                  </a:lnTo>
                  <a:lnTo>
                    <a:pt x="137054" y="1057495"/>
                  </a:lnTo>
                  <a:lnTo>
                    <a:pt x="144198" y="1047972"/>
                  </a:lnTo>
                  <a:lnTo>
                    <a:pt x="151341" y="1038715"/>
                  </a:lnTo>
                  <a:lnTo>
                    <a:pt x="165629" y="1020199"/>
                  </a:lnTo>
                  <a:lnTo>
                    <a:pt x="180710" y="1002477"/>
                  </a:lnTo>
                  <a:lnTo>
                    <a:pt x="196321" y="985285"/>
                  </a:lnTo>
                  <a:lnTo>
                    <a:pt x="212460" y="968092"/>
                  </a:lnTo>
                  <a:lnTo>
                    <a:pt x="229129" y="951957"/>
                  </a:lnTo>
                  <a:lnTo>
                    <a:pt x="246591" y="936086"/>
                  </a:lnTo>
                  <a:lnTo>
                    <a:pt x="264054" y="920745"/>
                  </a:lnTo>
                  <a:lnTo>
                    <a:pt x="282310" y="905933"/>
                  </a:lnTo>
                  <a:lnTo>
                    <a:pt x="301096" y="891914"/>
                  </a:lnTo>
                  <a:lnTo>
                    <a:pt x="310621" y="885037"/>
                  </a:lnTo>
                  <a:lnTo>
                    <a:pt x="320146" y="878160"/>
                  </a:lnTo>
                  <a:lnTo>
                    <a:pt x="329671" y="871812"/>
                  </a:lnTo>
                  <a:lnTo>
                    <a:pt x="339460" y="865199"/>
                  </a:lnTo>
                  <a:lnTo>
                    <a:pt x="349514" y="859115"/>
                  </a:lnTo>
                  <a:lnTo>
                    <a:pt x="359569" y="853032"/>
                  </a:lnTo>
                  <a:lnTo>
                    <a:pt x="359833" y="852767"/>
                  </a:lnTo>
                  <a:lnTo>
                    <a:pt x="371739" y="845890"/>
                  </a:lnTo>
                  <a:lnTo>
                    <a:pt x="383381" y="839542"/>
                  </a:lnTo>
                  <a:lnTo>
                    <a:pt x="395287" y="832929"/>
                  </a:lnTo>
                  <a:lnTo>
                    <a:pt x="407458" y="826846"/>
                  </a:lnTo>
                  <a:lnTo>
                    <a:pt x="415660" y="822349"/>
                  </a:lnTo>
                  <a:lnTo>
                    <a:pt x="424391" y="818381"/>
                  </a:lnTo>
                  <a:lnTo>
                    <a:pt x="442383" y="810182"/>
                  </a:lnTo>
                  <a:lnTo>
                    <a:pt x="463814" y="800924"/>
                  </a:lnTo>
                  <a:lnTo>
                    <a:pt x="474662" y="796692"/>
                  </a:lnTo>
                  <a:lnTo>
                    <a:pt x="485246" y="792460"/>
                  </a:lnTo>
                  <a:lnTo>
                    <a:pt x="474927" y="785318"/>
                  </a:lnTo>
                  <a:lnTo>
                    <a:pt x="464608" y="777118"/>
                  </a:lnTo>
                  <a:lnTo>
                    <a:pt x="454819" y="769183"/>
                  </a:lnTo>
                  <a:lnTo>
                    <a:pt x="445294" y="760455"/>
                  </a:lnTo>
                  <a:lnTo>
                    <a:pt x="436033" y="751990"/>
                  </a:lnTo>
                  <a:lnTo>
                    <a:pt x="426773" y="742997"/>
                  </a:lnTo>
                  <a:lnTo>
                    <a:pt x="417777" y="733739"/>
                  </a:lnTo>
                  <a:lnTo>
                    <a:pt x="409310" y="724217"/>
                  </a:lnTo>
                  <a:lnTo>
                    <a:pt x="400844" y="714695"/>
                  </a:lnTo>
                  <a:lnTo>
                    <a:pt x="392906" y="704644"/>
                  </a:lnTo>
                  <a:lnTo>
                    <a:pt x="385233" y="694328"/>
                  </a:lnTo>
                  <a:lnTo>
                    <a:pt x="377825" y="684012"/>
                  </a:lnTo>
                  <a:lnTo>
                    <a:pt x="370681" y="673432"/>
                  </a:lnTo>
                  <a:lnTo>
                    <a:pt x="363802" y="662587"/>
                  </a:lnTo>
                  <a:lnTo>
                    <a:pt x="357452" y="651478"/>
                  </a:lnTo>
                  <a:lnTo>
                    <a:pt x="351102" y="640104"/>
                  </a:lnTo>
                  <a:lnTo>
                    <a:pt x="345016" y="628731"/>
                  </a:lnTo>
                  <a:lnTo>
                    <a:pt x="339460" y="616828"/>
                  </a:lnTo>
                  <a:lnTo>
                    <a:pt x="334698" y="604925"/>
                  </a:lnTo>
                  <a:lnTo>
                    <a:pt x="329671" y="593022"/>
                  </a:lnTo>
                  <a:lnTo>
                    <a:pt x="325173" y="580591"/>
                  </a:lnTo>
                  <a:lnTo>
                    <a:pt x="321204" y="568159"/>
                  </a:lnTo>
                  <a:lnTo>
                    <a:pt x="317500" y="555727"/>
                  </a:lnTo>
                  <a:lnTo>
                    <a:pt x="314060" y="543031"/>
                  </a:lnTo>
                  <a:lnTo>
                    <a:pt x="310885" y="530070"/>
                  </a:lnTo>
                  <a:lnTo>
                    <a:pt x="308239" y="517109"/>
                  </a:lnTo>
                  <a:lnTo>
                    <a:pt x="305858" y="503884"/>
                  </a:lnTo>
                  <a:lnTo>
                    <a:pt x="304006" y="490659"/>
                  </a:lnTo>
                  <a:lnTo>
                    <a:pt x="302683" y="477433"/>
                  </a:lnTo>
                  <a:lnTo>
                    <a:pt x="301625" y="463943"/>
                  </a:lnTo>
                  <a:lnTo>
                    <a:pt x="301096" y="450189"/>
                  </a:lnTo>
                  <a:lnTo>
                    <a:pt x="300831" y="436434"/>
                  </a:lnTo>
                  <a:lnTo>
                    <a:pt x="300831" y="425325"/>
                  </a:lnTo>
                  <a:lnTo>
                    <a:pt x="301360" y="413951"/>
                  </a:lnTo>
                  <a:lnTo>
                    <a:pt x="301889" y="402842"/>
                  </a:lnTo>
                  <a:lnTo>
                    <a:pt x="302948" y="391733"/>
                  </a:lnTo>
                  <a:lnTo>
                    <a:pt x="304006" y="380888"/>
                  </a:lnTo>
                  <a:lnTo>
                    <a:pt x="305594" y="369779"/>
                  </a:lnTo>
                  <a:lnTo>
                    <a:pt x="307446" y="358934"/>
                  </a:lnTo>
                  <a:lnTo>
                    <a:pt x="309562" y="348618"/>
                  </a:lnTo>
                  <a:lnTo>
                    <a:pt x="311944" y="337774"/>
                  </a:lnTo>
                  <a:lnTo>
                    <a:pt x="314589" y="327194"/>
                  </a:lnTo>
                  <a:lnTo>
                    <a:pt x="317500" y="316878"/>
                  </a:lnTo>
                  <a:lnTo>
                    <a:pt x="320410" y="306562"/>
                  </a:lnTo>
                  <a:lnTo>
                    <a:pt x="323585" y="296511"/>
                  </a:lnTo>
                  <a:lnTo>
                    <a:pt x="327289" y="286460"/>
                  </a:lnTo>
                  <a:lnTo>
                    <a:pt x="330994" y="276408"/>
                  </a:lnTo>
                  <a:lnTo>
                    <a:pt x="334962" y="266622"/>
                  </a:lnTo>
                  <a:lnTo>
                    <a:pt x="339196" y="256835"/>
                  </a:lnTo>
                  <a:lnTo>
                    <a:pt x="343958" y="247313"/>
                  </a:lnTo>
                  <a:lnTo>
                    <a:pt x="348456" y="238055"/>
                  </a:lnTo>
                  <a:lnTo>
                    <a:pt x="353483" y="228533"/>
                  </a:lnTo>
                  <a:lnTo>
                    <a:pt x="358246" y="219275"/>
                  </a:lnTo>
                  <a:lnTo>
                    <a:pt x="363802" y="210282"/>
                  </a:lnTo>
                  <a:lnTo>
                    <a:pt x="369358" y="201289"/>
                  </a:lnTo>
                  <a:lnTo>
                    <a:pt x="375444" y="192560"/>
                  </a:lnTo>
                  <a:lnTo>
                    <a:pt x="381264" y="184096"/>
                  </a:lnTo>
                  <a:lnTo>
                    <a:pt x="387350" y="175367"/>
                  </a:lnTo>
                  <a:lnTo>
                    <a:pt x="393700" y="167167"/>
                  </a:lnTo>
                  <a:lnTo>
                    <a:pt x="400314" y="158968"/>
                  </a:lnTo>
                  <a:lnTo>
                    <a:pt x="407194" y="151033"/>
                  </a:lnTo>
                  <a:lnTo>
                    <a:pt x="414073" y="143097"/>
                  </a:lnTo>
                  <a:lnTo>
                    <a:pt x="421216" y="135427"/>
                  </a:lnTo>
                  <a:lnTo>
                    <a:pt x="428360" y="128021"/>
                  </a:lnTo>
                  <a:lnTo>
                    <a:pt x="436033" y="120614"/>
                  </a:lnTo>
                  <a:lnTo>
                    <a:pt x="443706" y="113473"/>
                  </a:lnTo>
                  <a:lnTo>
                    <a:pt x="451379" y="106596"/>
                  </a:lnTo>
                  <a:lnTo>
                    <a:pt x="459581" y="99983"/>
                  </a:lnTo>
                  <a:lnTo>
                    <a:pt x="467519" y="93106"/>
                  </a:lnTo>
                  <a:lnTo>
                    <a:pt x="475721" y="87022"/>
                  </a:lnTo>
                  <a:lnTo>
                    <a:pt x="484452" y="80939"/>
                  </a:lnTo>
                  <a:lnTo>
                    <a:pt x="493183" y="74590"/>
                  </a:lnTo>
                  <a:lnTo>
                    <a:pt x="501650" y="68771"/>
                  </a:lnTo>
                  <a:lnTo>
                    <a:pt x="510646" y="63217"/>
                  </a:lnTo>
                  <a:lnTo>
                    <a:pt x="519906" y="57927"/>
                  </a:lnTo>
                  <a:lnTo>
                    <a:pt x="528902" y="52901"/>
                  </a:lnTo>
                  <a:lnTo>
                    <a:pt x="538427" y="47875"/>
                  </a:lnTo>
                  <a:lnTo>
                    <a:pt x="547687" y="43114"/>
                  </a:lnTo>
                  <a:lnTo>
                    <a:pt x="557477" y="38618"/>
                  </a:lnTo>
                  <a:lnTo>
                    <a:pt x="567002" y="34650"/>
                  </a:lnTo>
                  <a:lnTo>
                    <a:pt x="576791" y="30682"/>
                  </a:lnTo>
                  <a:lnTo>
                    <a:pt x="586846" y="26715"/>
                  </a:lnTo>
                  <a:lnTo>
                    <a:pt x="596900" y="23276"/>
                  </a:lnTo>
                  <a:lnTo>
                    <a:pt x="607219" y="19838"/>
                  </a:lnTo>
                  <a:lnTo>
                    <a:pt x="617537" y="16664"/>
                  </a:lnTo>
                  <a:lnTo>
                    <a:pt x="627856" y="14019"/>
                  </a:lnTo>
                  <a:lnTo>
                    <a:pt x="638175" y="11374"/>
                  </a:lnTo>
                  <a:lnTo>
                    <a:pt x="649023" y="8993"/>
                  </a:lnTo>
                  <a:lnTo>
                    <a:pt x="659606" y="6877"/>
                  </a:lnTo>
                  <a:lnTo>
                    <a:pt x="670189" y="5290"/>
                  </a:lnTo>
                  <a:lnTo>
                    <a:pt x="681302" y="3703"/>
                  </a:lnTo>
                  <a:lnTo>
                    <a:pt x="692150" y="2645"/>
                  </a:lnTo>
                  <a:lnTo>
                    <a:pt x="703262" y="1587"/>
                  </a:lnTo>
                  <a:lnTo>
                    <a:pt x="714375" y="793"/>
                  </a:lnTo>
                  <a:lnTo>
                    <a:pt x="725487" y="529"/>
                  </a:lnTo>
                  <a:lnTo>
                    <a:pt x="73686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
        <p:nvSpPr>
          <p:cNvPr id="62" name="文本框 61"/>
          <p:cNvSpPr txBox="1"/>
          <p:nvPr/>
        </p:nvSpPr>
        <p:spPr>
          <a:xfrm>
            <a:off x="4684421" y="2415724"/>
            <a:ext cx="7113899" cy="615553"/>
          </a:xfrm>
          <a:prstGeom prst="rect">
            <a:avLst/>
          </a:prstGeom>
          <a:noFill/>
        </p:spPr>
        <p:txBody>
          <a:bodyPr wrap="square" rtlCol="0">
            <a:spAutoFit/>
          </a:bodyPr>
          <a:lstStyle/>
          <a:p>
            <a:pPr algn="r"/>
            <a:r>
              <a:rPr lang="en-US" altLang="zh-CN" sz="3400" dirty="0" smtClean="0">
                <a:solidFill>
                  <a:srgbClr val="64C800"/>
                </a:solidFill>
                <a:latin typeface="方正综艺简体" panose="03000509000000000000" pitchFamily="65" charset="-122"/>
                <a:ea typeface="方正综艺简体" panose="03000509000000000000" pitchFamily="65" charset="-122"/>
              </a:rPr>
              <a:t>Think</a:t>
            </a:r>
            <a:r>
              <a:rPr lang="zh-CN" altLang="en-US" sz="3400" dirty="0" smtClean="0">
                <a:solidFill>
                  <a:srgbClr val="64C800"/>
                </a:solidFill>
                <a:latin typeface="方正综艺简体" panose="03000509000000000000" pitchFamily="65" charset="-122"/>
                <a:ea typeface="方正综艺简体" panose="03000509000000000000" pitchFamily="65" charset="-122"/>
              </a:rPr>
              <a:t>，一种新的思考</a:t>
            </a:r>
            <a:r>
              <a:rPr lang="zh-CN" altLang="en-US" sz="3400" dirty="0">
                <a:solidFill>
                  <a:srgbClr val="64C800"/>
                </a:solidFill>
                <a:latin typeface="方正综艺简体" panose="03000509000000000000" pitchFamily="65" charset="-122"/>
                <a:ea typeface="方正综艺简体" panose="03000509000000000000" pitchFamily="65" charset="-122"/>
              </a:rPr>
              <a:t>方式</a:t>
            </a:r>
          </a:p>
        </p:txBody>
      </p:sp>
      <p:sp>
        <p:nvSpPr>
          <p:cNvPr id="63" name="矩形 62"/>
          <p:cNvSpPr/>
          <p:nvPr/>
        </p:nvSpPr>
        <p:spPr>
          <a:xfrm>
            <a:off x="5095565" y="3033338"/>
            <a:ext cx="6706934" cy="501548"/>
          </a:xfrm>
          <a:prstGeom prst="rect">
            <a:avLst/>
          </a:prstGeom>
        </p:spPr>
        <p:txBody>
          <a:bodyPr wrap="square">
            <a:spAutoFit/>
          </a:bodyPr>
          <a:lstStyle/>
          <a:p>
            <a:pPr algn="r">
              <a:lnSpc>
                <a:spcPts val="3500"/>
              </a:lnSpc>
            </a:pPr>
            <a:r>
              <a:rPr lang="en-US" altLang="zh-CN" sz="2500" dirty="0" smtClean="0">
                <a:solidFill>
                  <a:schemeClr val="bg1"/>
                </a:solidFill>
                <a:latin typeface="Segoe UI Light" panose="020B0502040204020203" pitchFamily="34" charset="0"/>
                <a:cs typeface="Segoe UI Light" panose="020B0502040204020203" pitchFamily="34" charset="0"/>
              </a:rPr>
              <a:t>Think</a:t>
            </a:r>
            <a:r>
              <a:rPr lang="zh-CN" altLang="en-US" sz="2500" dirty="0" smtClean="0">
                <a:solidFill>
                  <a:schemeClr val="bg1"/>
                </a:solidFill>
                <a:latin typeface="Segoe UI Light" panose="020B0502040204020203" pitchFamily="34" charset="0"/>
                <a:cs typeface="Segoe UI Light" panose="020B0502040204020203" pitchFamily="34" charset="0"/>
              </a:rPr>
              <a:t>，</a:t>
            </a:r>
            <a:r>
              <a:rPr lang="en-US" altLang="zh-CN" sz="2500" dirty="0" smtClean="0">
                <a:solidFill>
                  <a:schemeClr val="bg1"/>
                </a:solidFill>
                <a:latin typeface="Segoe UI Light" panose="020B0502040204020203" pitchFamily="34" charset="0"/>
                <a:cs typeface="Segoe UI Light" panose="020B0502040204020203" pitchFamily="34" charset="0"/>
              </a:rPr>
              <a:t>a new thinking way</a:t>
            </a:r>
            <a:endParaRPr lang="zh-CN" altLang="zh-CN" sz="2500" dirty="0">
              <a:solidFill>
                <a:schemeClr val="bg1"/>
              </a:solidFill>
              <a:latin typeface="Segoe UI Light" panose="020B0502040204020203" pitchFamily="34" charset="0"/>
              <a:cs typeface="Segoe UI Light" panose="020B0502040204020203" pitchFamily="34" charset="0"/>
            </a:endParaRPr>
          </a:p>
        </p:txBody>
      </p:sp>
      <p:sp>
        <p:nvSpPr>
          <p:cNvPr id="64" name="文本框 63"/>
          <p:cNvSpPr txBox="1"/>
          <p:nvPr/>
        </p:nvSpPr>
        <p:spPr>
          <a:xfrm>
            <a:off x="8975064" y="4050107"/>
            <a:ext cx="3826556" cy="1200329"/>
          </a:xfrm>
          <a:prstGeom prst="rect">
            <a:avLst/>
          </a:prstGeom>
          <a:noFill/>
        </p:spPr>
        <p:txBody>
          <a:bodyPr wrap="square" rtlCol="0">
            <a:spAutoFit/>
          </a:bodyPr>
          <a:lstStyle/>
          <a:p>
            <a:r>
              <a:rPr lang="en-US" altLang="zh-CN" dirty="0" smtClean="0">
                <a:solidFill>
                  <a:schemeClr val="bg1"/>
                </a:solidFill>
              </a:rPr>
              <a:t>3</a:t>
            </a:r>
            <a:r>
              <a:rPr lang="zh-CN" altLang="en-US" dirty="0" smtClean="0">
                <a:solidFill>
                  <a:schemeClr val="bg1"/>
                </a:solidFill>
              </a:rPr>
              <a:t>班</a:t>
            </a:r>
            <a:r>
              <a:rPr lang="en-US" altLang="zh-CN" dirty="0" smtClean="0">
                <a:solidFill>
                  <a:schemeClr val="bg1"/>
                </a:solidFill>
              </a:rPr>
              <a:t>3</a:t>
            </a:r>
            <a:r>
              <a:rPr lang="zh-CN" altLang="en-US" dirty="0" smtClean="0">
                <a:solidFill>
                  <a:schemeClr val="bg1"/>
                </a:solidFill>
              </a:rPr>
              <a:t>组</a:t>
            </a:r>
            <a:r>
              <a:rPr lang="en-US" altLang="zh-CN" dirty="0" smtClean="0">
                <a:solidFill>
                  <a:schemeClr val="bg1"/>
                </a:solidFill>
              </a:rPr>
              <a:t/>
            </a:r>
            <a:br>
              <a:rPr lang="en-US" altLang="zh-CN" dirty="0" smtClean="0">
                <a:solidFill>
                  <a:schemeClr val="bg1"/>
                </a:solidFill>
              </a:rPr>
            </a:br>
            <a:r>
              <a:rPr lang="zh-CN" altLang="en-US" dirty="0" smtClean="0">
                <a:solidFill>
                  <a:schemeClr val="bg1"/>
                </a:solidFill>
              </a:rPr>
              <a:t>叶升蔚、张   雯、钱杰明、</a:t>
            </a:r>
            <a:endParaRPr lang="en-US" altLang="zh-CN" dirty="0" smtClean="0">
              <a:solidFill>
                <a:schemeClr val="bg1"/>
              </a:solidFill>
            </a:endParaRPr>
          </a:p>
          <a:p>
            <a:r>
              <a:rPr lang="zh-CN" altLang="en-US" dirty="0" smtClean="0">
                <a:solidFill>
                  <a:schemeClr val="bg1"/>
                </a:solidFill>
              </a:rPr>
              <a:t>姚鑫元、梁天一、刘昊宁、</a:t>
            </a:r>
            <a:endParaRPr lang="en-US" altLang="zh-CN" dirty="0" smtClean="0">
              <a:solidFill>
                <a:schemeClr val="bg1"/>
              </a:solidFill>
            </a:endParaRPr>
          </a:p>
          <a:p>
            <a:r>
              <a:rPr lang="zh-CN" altLang="en-US" dirty="0" smtClean="0">
                <a:solidFill>
                  <a:schemeClr val="bg1"/>
                </a:solidFill>
              </a:rPr>
              <a:t>蒋康荣、任志豪、奚思涵</a:t>
            </a:r>
            <a:endParaRPr lang="zh-CN" altLang="en-US" dirty="0">
              <a:solidFill>
                <a:schemeClr val="bg1"/>
              </a:solidFill>
            </a:endParaRPr>
          </a:p>
        </p:txBody>
      </p:sp>
      <p:cxnSp>
        <p:nvCxnSpPr>
          <p:cNvPr id="65" name="直接连接符 64"/>
          <p:cNvCxnSpPr/>
          <p:nvPr/>
        </p:nvCxnSpPr>
        <p:spPr>
          <a:xfrm>
            <a:off x="3233795" y="5761823"/>
            <a:ext cx="0" cy="1370497"/>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4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00"/>
                                  </p:stCondLst>
                                  <p:childTnLst>
                                    <p:set>
                                      <p:cBhvr>
                                        <p:cTn id="11" dur="1" fill="hold">
                                          <p:stCondLst>
                                            <p:cond delay="0"/>
                                          </p:stCondLst>
                                        </p:cTn>
                                        <p:tgtEl>
                                          <p:spTgt spid="72"/>
                                        </p:tgtEl>
                                        <p:attrNameLst>
                                          <p:attrName>style.visibility</p:attrName>
                                        </p:attrNameLst>
                                      </p:cBhvr>
                                      <p:to>
                                        <p:strVal val="visible"/>
                                      </p:to>
                                    </p:set>
                                    <p:anim calcmode="lin" valueType="num">
                                      <p:cBhvr>
                                        <p:cTn id="12" dur="200" fill="hold"/>
                                        <p:tgtEl>
                                          <p:spTgt spid="72"/>
                                        </p:tgtEl>
                                        <p:attrNameLst>
                                          <p:attrName>ppt_w</p:attrName>
                                        </p:attrNameLst>
                                      </p:cBhvr>
                                      <p:tavLst>
                                        <p:tav tm="0">
                                          <p:val>
                                            <p:fltVal val="0"/>
                                          </p:val>
                                        </p:tav>
                                        <p:tav tm="100000">
                                          <p:val>
                                            <p:strVal val="#ppt_w"/>
                                          </p:val>
                                        </p:tav>
                                      </p:tavLst>
                                    </p:anim>
                                    <p:anim calcmode="lin" valueType="num">
                                      <p:cBhvr>
                                        <p:cTn id="13" dur="200" fill="hold"/>
                                        <p:tgtEl>
                                          <p:spTgt spid="72"/>
                                        </p:tgtEl>
                                        <p:attrNameLst>
                                          <p:attrName>ppt_h</p:attrName>
                                        </p:attrNameLst>
                                      </p:cBhvr>
                                      <p:tavLst>
                                        <p:tav tm="0">
                                          <p:val>
                                            <p:fltVal val="0"/>
                                          </p:val>
                                        </p:tav>
                                        <p:tav tm="100000">
                                          <p:val>
                                            <p:strVal val="#ppt_h"/>
                                          </p:val>
                                        </p:tav>
                                      </p:tavLst>
                                    </p:anim>
                                    <p:animEffect transition="in" filter="fade">
                                      <p:cBhvr>
                                        <p:cTn id="14" dur="200"/>
                                        <p:tgtEl>
                                          <p:spTgt spid="72"/>
                                        </p:tgtEl>
                                      </p:cBhvr>
                                    </p:animEffect>
                                  </p:childTnLst>
                                </p:cTn>
                              </p:par>
                              <p:par>
                                <p:cTn id="15" presetID="6" presetClass="emph" presetSubtype="0" fill="hold" nodeType="withEffect">
                                  <p:stCondLst>
                                    <p:cond delay="900"/>
                                  </p:stCondLst>
                                  <p:childTnLst>
                                    <p:animScale>
                                      <p:cBhvr>
                                        <p:cTn id="16" dur="100" fill="hold"/>
                                        <p:tgtEl>
                                          <p:spTgt spid="72"/>
                                        </p:tgtEl>
                                      </p:cBhvr>
                                      <p:by x="110000" y="110000"/>
                                    </p:animScale>
                                  </p:childTnLst>
                                </p:cTn>
                              </p:par>
                              <p:par>
                                <p:cTn id="17" presetID="6" presetClass="emph" presetSubtype="0" fill="hold" nodeType="withEffect">
                                  <p:stCondLst>
                                    <p:cond delay="1000"/>
                                  </p:stCondLst>
                                  <p:childTnLst>
                                    <p:animScale>
                                      <p:cBhvr>
                                        <p:cTn id="18" dur="100" fill="hold"/>
                                        <p:tgtEl>
                                          <p:spTgt spid="72"/>
                                        </p:tgtEl>
                                      </p:cBhvr>
                                      <p:by x="90000" y="90000"/>
                                    </p:animScale>
                                  </p:childTnLst>
                                </p:cTn>
                              </p:par>
                              <p:par>
                                <p:cTn id="19" presetID="53" presetClass="entr" presetSubtype="16" fill="hold" nodeType="withEffect">
                                  <p:stCondLst>
                                    <p:cond delay="800"/>
                                  </p:stCondLst>
                                  <p:childTnLst>
                                    <p:set>
                                      <p:cBhvr>
                                        <p:cTn id="20" dur="1" fill="hold">
                                          <p:stCondLst>
                                            <p:cond delay="0"/>
                                          </p:stCondLst>
                                        </p:cTn>
                                        <p:tgtEl>
                                          <p:spTgt spid="75"/>
                                        </p:tgtEl>
                                        <p:attrNameLst>
                                          <p:attrName>style.visibility</p:attrName>
                                        </p:attrNameLst>
                                      </p:cBhvr>
                                      <p:to>
                                        <p:strVal val="visible"/>
                                      </p:to>
                                    </p:set>
                                    <p:anim calcmode="lin" valueType="num">
                                      <p:cBhvr>
                                        <p:cTn id="21" dur="200" fill="hold"/>
                                        <p:tgtEl>
                                          <p:spTgt spid="75"/>
                                        </p:tgtEl>
                                        <p:attrNameLst>
                                          <p:attrName>ppt_w</p:attrName>
                                        </p:attrNameLst>
                                      </p:cBhvr>
                                      <p:tavLst>
                                        <p:tav tm="0">
                                          <p:val>
                                            <p:fltVal val="0"/>
                                          </p:val>
                                        </p:tav>
                                        <p:tav tm="100000">
                                          <p:val>
                                            <p:strVal val="#ppt_w"/>
                                          </p:val>
                                        </p:tav>
                                      </p:tavLst>
                                    </p:anim>
                                    <p:anim calcmode="lin" valueType="num">
                                      <p:cBhvr>
                                        <p:cTn id="22" dur="200" fill="hold"/>
                                        <p:tgtEl>
                                          <p:spTgt spid="75"/>
                                        </p:tgtEl>
                                        <p:attrNameLst>
                                          <p:attrName>ppt_h</p:attrName>
                                        </p:attrNameLst>
                                      </p:cBhvr>
                                      <p:tavLst>
                                        <p:tav tm="0">
                                          <p:val>
                                            <p:fltVal val="0"/>
                                          </p:val>
                                        </p:tav>
                                        <p:tav tm="100000">
                                          <p:val>
                                            <p:strVal val="#ppt_h"/>
                                          </p:val>
                                        </p:tav>
                                      </p:tavLst>
                                    </p:anim>
                                    <p:animEffect transition="in" filter="fade">
                                      <p:cBhvr>
                                        <p:cTn id="23" dur="200"/>
                                        <p:tgtEl>
                                          <p:spTgt spid="75"/>
                                        </p:tgtEl>
                                      </p:cBhvr>
                                    </p:animEffect>
                                  </p:childTnLst>
                                </p:cTn>
                              </p:par>
                              <p:par>
                                <p:cTn id="24" presetID="6" presetClass="emph" presetSubtype="0" fill="hold" nodeType="withEffect">
                                  <p:stCondLst>
                                    <p:cond delay="900"/>
                                  </p:stCondLst>
                                  <p:childTnLst>
                                    <p:animScale>
                                      <p:cBhvr>
                                        <p:cTn id="25" dur="100" fill="hold"/>
                                        <p:tgtEl>
                                          <p:spTgt spid="75"/>
                                        </p:tgtEl>
                                      </p:cBhvr>
                                      <p:by x="110000" y="110000"/>
                                    </p:animScale>
                                  </p:childTnLst>
                                </p:cTn>
                              </p:par>
                              <p:par>
                                <p:cTn id="26" presetID="6" presetClass="emph" presetSubtype="0" fill="hold" nodeType="withEffect">
                                  <p:stCondLst>
                                    <p:cond delay="1000"/>
                                  </p:stCondLst>
                                  <p:childTnLst>
                                    <p:animScale>
                                      <p:cBhvr>
                                        <p:cTn id="27" dur="100" fill="hold"/>
                                        <p:tgtEl>
                                          <p:spTgt spid="75"/>
                                        </p:tgtEl>
                                      </p:cBhvr>
                                      <p:by x="90000" y="90000"/>
                                    </p:animScale>
                                  </p:childTnLst>
                                </p:cTn>
                              </p:par>
                              <p:par>
                                <p:cTn id="28" presetID="53" presetClass="entr" presetSubtype="16" fill="hold" nodeType="withEffect">
                                  <p:stCondLst>
                                    <p:cond delay="800"/>
                                  </p:stCondLst>
                                  <p:childTnLst>
                                    <p:set>
                                      <p:cBhvr>
                                        <p:cTn id="29" dur="1" fill="hold">
                                          <p:stCondLst>
                                            <p:cond delay="0"/>
                                          </p:stCondLst>
                                        </p:cTn>
                                        <p:tgtEl>
                                          <p:spTgt spid="76"/>
                                        </p:tgtEl>
                                        <p:attrNameLst>
                                          <p:attrName>style.visibility</p:attrName>
                                        </p:attrNameLst>
                                      </p:cBhvr>
                                      <p:to>
                                        <p:strVal val="visible"/>
                                      </p:to>
                                    </p:set>
                                    <p:anim calcmode="lin" valueType="num">
                                      <p:cBhvr>
                                        <p:cTn id="30" dur="200" fill="hold"/>
                                        <p:tgtEl>
                                          <p:spTgt spid="76"/>
                                        </p:tgtEl>
                                        <p:attrNameLst>
                                          <p:attrName>ppt_w</p:attrName>
                                        </p:attrNameLst>
                                      </p:cBhvr>
                                      <p:tavLst>
                                        <p:tav tm="0">
                                          <p:val>
                                            <p:fltVal val="0"/>
                                          </p:val>
                                        </p:tav>
                                        <p:tav tm="100000">
                                          <p:val>
                                            <p:strVal val="#ppt_w"/>
                                          </p:val>
                                        </p:tav>
                                      </p:tavLst>
                                    </p:anim>
                                    <p:anim calcmode="lin" valueType="num">
                                      <p:cBhvr>
                                        <p:cTn id="31" dur="200" fill="hold"/>
                                        <p:tgtEl>
                                          <p:spTgt spid="76"/>
                                        </p:tgtEl>
                                        <p:attrNameLst>
                                          <p:attrName>ppt_h</p:attrName>
                                        </p:attrNameLst>
                                      </p:cBhvr>
                                      <p:tavLst>
                                        <p:tav tm="0">
                                          <p:val>
                                            <p:fltVal val="0"/>
                                          </p:val>
                                        </p:tav>
                                        <p:tav tm="100000">
                                          <p:val>
                                            <p:strVal val="#ppt_h"/>
                                          </p:val>
                                        </p:tav>
                                      </p:tavLst>
                                    </p:anim>
                                    <p:animEffect transition="in" filter="fade">
                                      <p:cBhvr>
                                        <p:cTn id="32" dur="200"/>
                                        <p:tgtEl>
                                          <p:spTgt spid="76"/>
                                        </p:tgtEl>
                                      </p:cBhvr>
                                    </p:animEffect>
                                  </p:childTnLst>
                                </p:cTn>
                              </p:par>
                              <p:par>
                                <p:cTn id="33" presetID="6" presetClass="emph" presetSubtype="0" fill="hold" nodeType="withEffect">
                                  <p:stCondLst>
                                    <p:cond delay="900"/>
                                  </p:stCondLst>
                                  <p:childTnLst>
                                    <p:animScale>
                                      <p:cBhvr>
                                        <p:cTn id="34" dur="100" fill="hold"/>
                                        <p:tgtEl>
                                          <p:spTgt spid="76"/>
                                        </p:tgtEl>
                                      </p:cBhvr>
                                      <p:by x="110000" y="110000"/>
                                    </p:animScale>
                                  </p:childTnLst>
                                </p:cTn>
                              </p:par>
                              <p:par>
                                <p:cTn id="35" presetID="6" presetClass="emph" presetSubtype="0" fill="hold" nodeType="withEffect">
                                  <p:stCondLst>
                                    <p:cond delay="1000"/>
                                  </p:stCondLst>
                                  <p:childTnLst>
                                    <p:animScale>
                                      <p:cBhvr>
                                        <p:cTn id="36" dur="100" fill="hold"/>
                                        <p:tgtEl>
                                          <p:spTgt spid="76"/>
                                        </p:tgtEl>
                                      </p:cBhvr>
                                      <p:by x="90000" y="90000"/>
                                    </p:animScale>
                                  </p:childTnLst>
                                </p:cTn>
                              </p:par>
                              <p:par>
                                <p:cTn id="37" presetID="53" presetClass="entr" presetSubtype="16" fill="hold" nodeType="withEffect">
                                  <p:stCondLst>
                                    <p:cond delay="900"/>
                                  </p:stCondLst>
                                  <p:childTnLst>
                                    <p:set>
                                      <p:cBhvr>
                                        <p:cTn id="38" dur="1" fill="hold">
                                          <p:stCondLst>
                                            <p:cond delay="0"/>
                                          </p:stCondLst>
                                        </p:cTn>
                                        <p:tgtEl>
                                          <p:spTgt spid="73"/>
                                        </p:tgtEl>
                                        <p:attrNameLst>
                                          <p:attrName>style.visibility</p:attrName>
                                        </p:attrNameLst>
                                      </p:cBhvr>
                                      <p:to>
                                        <p:strVal val="visible"/>
                                      </p:to>
                                    </p:set>
                                    <p:anim calcmode="lin" valueType="num">
                                      <p:cBhvr>
                                        <p:cTn id="39" dur="200" fill="hold"/>
                                        <p:tgtEl>
                                          <p:spTgt spid="73"/>
                                        </p:tgtEl>
                                        <p:attrNameLst>
                                          <p:attrName>ppt_w</p:attrName>
                                        </p:attrNameLst>
                                      </p:cBhvr>
                                      <p:tavLst>
                                        <p:tav tm="0">
                                          <p:val>
                                            <p:fltVal val="0"/>
                                          </p:val>
                                        </p:tav>
                                        <p:tav tm="100000">
                                          <p:val>
                                            <p:strVal val="#ppt_w"/>
                                          </p:val>
                                        </p:tav>
                                      </p:tavLst>
                                    </p:anim>
                                    <p:anim calcmode="lin" valueType="num">
                                      <p:cBhvr>
                                        <p:cTn id="40" dur="200" fill="hold"/>
                                        <p:tgtEl>
                                          <p:spTgt spid="73"/>
                                        </p:tgtEl>
                                        <p:attrNameLst>
                                          <p:attrName>ppt_h</p:attrName>
                                        </p:attrNameLst>
                                      </p:cBhvr>
                                      <p:tavLst>
                                        <p:tav tm="0">
                                          <p:val>
                                            <p:fltVal val="0"/>
                                          </p:val>
                                        </p:tav>
                                        <p:tav tm="100000">
                                          <p:val>
                                            <p:strVal val="#ppt_h"/>
                                          </p:val>
                                        </p:tav>
                                      </p:tavLst>
                                    </p:anim>
                                    <p:animEffect transition="in" filter="fade">
                                      <p:cBhvr>
                                        <p:cTn id="41" dur="200"/>
                                        <p:tgtEl>
                                          <p:spTgt spid="73"/>
                                        </p:tgtEl>
                                      </p:cBhvr>
                                    </p:animEffect>
                                  </p:childTnLst>
                                </p:cTn>
                              </p:par>
                              <p:par>
                                <p:cTn id="42" presetID="6" presetClass="emph" presetSubtype="0" fill="hold" nodeType="withEffect">
                                  <p:stCondLst>
                                    <p:cond delay="1000"/>
                                  </p:stCondLst>
                                  <p:childTnLst>
                                    <p:animScale>
                                      <p:cBhvr>
                                        <p:cTn id="43" dur="100" fill="hold"/>
                                        <p:tgtEl>
                                          <p:spTgt spid="73"/>
                                        </p:tgtEl>
                                      </p:cBhvr>
                                      <p:by x="110000" y="110000"/>
                                    </p:animScale>
                                  </p:childTnLst>
                                </p:cTn>
                              </p:par>
                              <p:par>
                                <p:cTn id="44" presetID="6" presetClass="emph" presetSubtype="0" fill="hold" nodeType="withEffect">
                                  <p:stCondLst>
                                    <p:cond delay="1100"/>
                                  </p:stCondLst>
                                  <p:childTnLst>
                                    <p:animScale>
                                      <p:cBhvr>
                                        <p:cTn id="45" dur="100" fill="hold"/>
                                        <p:tgtEl>
                                          <p:spTgt spid="73"/>
                                        </p:tgtEl>
                                      </p:cBhvr>
                                      <p:by x="90000" y="90000"/>
                                    </p:animScale>
                                  </p:childTnLst>
                                </p:cTn>
                              </p:par>
                              <p:par>
                                <p:cTn id="46" presetID="53" presetClass="entr" presetSubtype="16" fill="hold" nodeType="withEffect">
                                  <p:stCondLst>
                                    <p:cond delay="900"/>
                                  </p:stCondLst>
                                  <p:childTnLst>
                                    <p:set>
                                      <p:cBhvr>
                                        <p:cTn id="47" dur="1" fill="hold">
                                          <p:stCondLst>
                                            <p:cond delay="0"/>
                                          </p:stCondLst>
                                        </p:cTn>
                                        <p:tgtEl>
                                          <p:spTgt spid="70"/>
                                        </p:tgtEl>
                                        <p:attrNameLst>
                                          <p:attrName>style.visibility</p:attrName>
                                        </p:attrNameLst>
                                      </p:cBhvr>
                                      <p:to>
                                        <p:strVal val="visible"/>
                                      </p:to>
                                    </p:set>
                                    <p:anim calcmode="lin" valueType="num">
                                      <p:cBhvr>
                                        <p:cTn id="48" dur="200" fill="hold"/>
                                        <p:tgtEl>
                                          <p:spTgt spid="70"/>
                                        </p:tgtEl>
                                        <p:attrNameLst>
                                          <p:attrName>ppt_w</p:attrName>
                                        </p:attrNameLst>
                                      </p:cBhvr>
                                      <p:tavLst>
                                        <p:tav tm="0">
                                          <p:val>
                                            <p:fltVal val="0"/>
                                          </p:val>
                                        </p:tav>
                                        <p:tav tm="100000">
                                          <p:val>
                                            <p:strVal val="#ppt_w"/>
                                          </p:val>
                                        </p:tav>
                                      </p:tavLst>
                                    </p:anim>
                                    <p:anim calcmode="lin" valueType="num">
                                      <p:cBhvr>
                                        <p:cTn id="49" dur="200" fill="hold"/>
                                        <p:tgtEl>
                                          <p:spTgt spid="70"/>
                                        </p:tgtEl>
                                        <p:attrNameLst>
                                          <p:attrName>ppt_h</p:attrName>
                                        </p:attrNameLst>
                                      </p:cBhvr>
                                      <p:tavLst>
                                        <p:tav tm="0">
                                          <p:val>
                                            <p:fltVal val="0"/>
                                          </p:val>
                                        </p:tav>
                                        <p:tav tm="100000">
                                          <p:val>
                                            <p:strVal val="#ppt_h"/>
                                          </p:val>
                                        </p:tav>
                                      </p:tavLst>
                                    </p:anim>
                                    <p:animEffect transition="in" filter="fade">
                                      <p:cBhvr>
                                        <p:cTn id="50" dur="200"/>
                                        <p:tgtEl>
                                          <p:spTgt spid="70"/>
                                        </p:tgtEl>
                                      </p:cBhvr>
                                    </p:animEffect>
                                  </p:childTnLst>
                                </p:cTn>
                              </p:par>
                              <p:par>
                                <p:cTn id="51" presetID="6" presetClass="emph" presetSubtype="0" fill="hold" nodeType="withEffect">
                                  <p:stCondLst>
                                    <p:cond delay="1000"/>
                                  </p:stCondLst>
                                  <p:childTnLst>
                                    <p:animScale>
                                      <p:cBhvr>
                                        <p:cTn id="52" dur="100" fill="hold"/>
                                        <p:tgtEl>
                                          <p:spTgt spid="70"/>
                                        </p:tgtEl>
                                      </p:cBhvr>
                                      <p:by x="110000" y="110000"/>
                                    </p:animScale>
                                  </p:childTnLst>
                                </p:cTn>
                              </p:par>
                              <p:par>
                                <p:cTn id="53" presetID="6" presetClass="emph" presetSubtype="0" fill="hold" nodeType="withEffect">
                                  <p:stCondLst>
                                    <p:cond delay="1100"/>
                                  </p:stCondLst>
                                  <p:childTnLst>
                                    <p:animScale>
                                      <p:cBhvr>
                                        <p:cTn id="54" dur="100" fill="hold"/>
                                        <p:tgtEl>
                                          <p:spTgt spid="70"/>
                                        </p:tgtEl>
                                      </p:cBhvr>
                                      <p:by x="90000" y="90000"/>
                                    </p:animScale>
                                  </p:childTnLst>
                                </p:cTn>
                              </p:par>
                              <p:par>
                                <p:cTn id="55" presetID="53" presetClass="entr" presetSubtype="16" fill="hold" nodeType="withEffect">
                                  <p:stCondLst>
                                    <p:cond delay="900"/>
                                  </p:stCondLst>
                                  <p:childTnLst>
                                    <p:set>
                                      <p:cBhvr>
                                        <p:cTn id="56" dur="1" fill="hold">
                                          <p:stCondLst>
                                            <p:cond delay="0"/>
                                          </p:stCondLst>
                                        </p:cTn>
                                        <p:tgtEl>
                                          <p:spTgt spid="79"/>
                                        </p:tgtEl>
                                        <p:attrNameLst>
                                          <p:attrName>style.visibility</p:attrName>
                                        </p:attrNameLst>
                                      </p:cBhvr>
                                      <p:to>
                                        <p:strVal val="visible"/>
                                      </p:to>
                                    </p:set>
                                    <p:anim calcmode="lin" valueType="num">
                                      <p:cBhvr>
                                        <p:cTn id="57" dur="200" fill="hold"/>
                                        <p:tgtEl>
                                          <p:spTgt spid="79"/>
                                        </p:tgtEl>
                                        <p:attrNameLst>
                                          <p:attrName>ppt_w</p:attrName>
                                        </p:attrNameLst>
                                      </p:cBhvr>
                                      <p:tavLst>
                                        <p:tav tm="0">
                                          <p:val>
                                            <p:fltVal val="0"/>
                                          </p:val>
                                        </p:tav>
                                        <p:tav tm="100000">
                                          <p:val>
                                            <p:strVal val="#ppt_w"/>
                                          </p:val>
                                        </p:tav>
                                      </p:tavLst>
                                    </p:anim>
                                    <p:anim calcmode="lin" valueType="num">
                                      <p:cBhvr>
                                        <p:cTn id="58" dur="200" fill="hold"/>
                                        <p:tgtEl>
                                          <p:spTgt spid="79"/>
                                        </p:tgtEl>
                                        <p:attrNameLst>
                                          <p:attrName>ppt_h</p:attrName>
                                        </p:attrNameLst>
                                      </p:cBhvr>
                                      <p:tavLst>
                                        <p:tav tm="0">
                                          <p:val>
                                            <p:fltVal val="0"/>
                                          </p:val>
                                        </p:tav>
                                        <p:tav tm="100000">
                                          <p:val>
                                            <p:strVal val="#ppt_h"/>
                                          </p:val>
                                        </p:tav>
                                      </p:tavLst>
                                    </p:anim>
                                    <p:animEffect transition="in" filter="fade">
                                      <p:cBhvr>
                                        <p:cTn id="59" dur="200"/>
                                        <p:tgtEl>
                                          <p:spTgt spid="79"/>
                                        </p:tgtEl>
                                      </p:cBhvr>
                                    </p:animEffect>
                                  </p:childTnLst>
                                </p:cTn>
                              </p:par>
                              <p:par>
                                <p:cTn id="60" presetID="6" presetClass="emph" presetSubtype="0" fill="hold" nodeType="withEffect">
                                  <p:stCondLst>
                                    <p:cond delay="1000"/>
                                  </p:stCondLst>
                                  <p:childTnLst>
                                    <p:animScale>
                                      <p:cBhvr>
                                        <p:cTn id="61" dur="100" fill="hold"/>
                                        <p:tgtEl>
                                          <p:spTgt spid="79"/>
                                        </p:tgtEl>
                                      </p:cBhvr>
                                      <p:by x="110000" y="110000"/>
                                    </p:animScale>
                                  </p:childTnLst>
                                </p:cTn>
                              </p:par>
                              <p:par>
                                <p:cTn id="62" presetID="6" presetClass="emph" presetSubtype="0" fill="hold" nodeType="withEffect">
                                  <p:stCondLst>
                                    <p:cond delay="1100"/>
                                  </p:stCondLst>
                                  <p:childTnLst>
                                    <p:animScale>
                                      <p:cBhvr>
                                        <p:cTn id="63" dur="100" fill="hold"/>
                                        <p:tgtEl>
                                          <p:spTgt spid="79"/>
                                        </p:tgtEl>
                                      </p:cBhvr>
                                      <p:by x="90000" y="90000"/>
                                    </p:animScale>
                                  </p:childTnLst>
                                </p:cTn>
                              </p:par>
                              <p:par>
                                <p:cTn id="64" presetID="53" presetClass="entr" presetSubtype="16" fill="hold" nodeType="withEffect">
                                  <p:stCondLst>
                                    <p:cond delay="1000"/>
                                  </p:stCondLst>
                                  <p:childTnLst>
                                    <p:set>
                                      <p:cBhvr>
                                        <p:cTn id="65" dur="1" fill="hold">
                                          <p:stCondLst>
                                            <p:cond delay="0"/>
                                          </p:stCondLst>
                                        </p:cTn>
                                        <p:tgtEl>
                                          <p:spTgt spid="77"/>
                                        </p:tgtEl>
                                        <p:attrNameLst>
                                          <p:attrName>style.visibility</p:attrName>
                                        </p:attrNameLst>
                                      </p:cBhvr>
                                      <p:to>
                                        <p:strVal val="visible"/>
                                      </p:to>
                                    </p:set>
                                    <p:anim calcmode="lin" valueType="num">
                                      <p:cBhvr>
                                        <p:cTn id="66" dur="200" fill="hold"/>
                                        <p:tgtEl>
                                          <p:spTgt spid="77"/>
                                        </p:tgtEl>
                                        <p:attrNameLst>
                                          <p:attrName>ppt_w</p:attrName>
                                        </p:attrNameLst>
                                      </p:cBhvr>
                                      <p:tavLst>
                                        <p:tav tm="0">
                                          <p:val>
                                            <p:fltVal val="0"/>
                                          </p:val>
                                        </p:tav>
                                        <p:tav tm="100000">
                                          <p:val>
                                            <p:strVal val="#ppt_w"/>
                                          </p:val>
                                        </p:tav>
                                      </p:tavLst>
                                    </p:anim>
                                    <p:anim calcmode="lin" valueType="num">
                                      <p:cBhvr>
                                        <p:cTn id="67" dur="200" fill="hold"/>
                                        <p:tgtEl>
                                          <p:spTgt spid="77"/>
                                        </p:tgtEl>
                                        <p:attrNameLst>
                                          <p:attrName>ppt_h</p:attrName>
                                        </p:attrNameLst>
                                      </p:cBhvr>
                                      <p:tavLst>
                                        <p:tav tm="0">
                                          <p:val>
                                            <p:fltVal val="0"/>
                                          </p:val>
                                        </p:tav>
                                        <p:tav tm="100000">
                                          <p:val>
                                            <p:strVal val="#ppt_h"/>
                                          </p:val>
                                        </p:tav>
                                      </p:tavLst>
                                    </p:anim>
                                    <p:animEffect transition="in" filter="fade">
                                      <p:cBhvr>
                                        <p:cTn id="68" dur="200"/>
                                        <p:tgtEl>
                                          <p:spTgt spid="77"/>
                                        </p:tgtEl>
                                      </p:cBhvr>
                                    </p:animEffect>
                                  </p:childTnLst>
                                </p:cTn>
                              </p:par>
                              <p:par>
                                <p:cTn id="69" presetID="6" presetClass="emph" presetSubtype="0" fill="hold" nodeType="withEffect">
                                  <p:stCondLst>
                                    <p:cond delay="1100"/>
                                  </p:stCondLst>
                                  <p:childTnLst>
                                    <p:animScale>
                                      <p:cBhvr>
                                        <p:cTn id="70" dur="100" fill="hold"/>
                                        <p:tgtEl>
                                          <p:spTgt spid="77"/>
                                        </p:tgtEl>
                                      </p:cBhvr>
                                      <p:by x="110000" y="110000"/>
                                    </p:animScale>
                                  </p:childTnLst>
                                </p:cTn>
                              </p:par>
                              <p:par>
                                <p:cTn id="71" presetID="6" presetClass="emph" presetSubtype="0" fill="hold" nodeType="withEffect">
                                  <p:stCondLst>
                                    <p:cond delay="1200"/>
                                  </p:stCondLst>
                                  <p:childTnLst>
                                    <p:animScale>
                                      <p:cBhvr>
                                        <p:cTn id="72" dur="100" fill="hold"/>
                                        <p:tgtEl>
                                          <p:spTgt spid="77"/>
                                        </p:tgtEl>
                                      </p:cBhvr>
                                      <p:by x="90000" y="90000"/>
                                    </p:animScale>
                                  </p:childTnLst>
                                </p:cTn>
                              </p:par>
                              <p:par>
                                <p:cTn id="73" presetID="53" presetClass="entr" presetSubtype="16" fill="hold" grpId="0" nodeType="withEffect">
                                  <p:stCondLst>
                                    <p:cond delay="1100"/>
                                  </p:stCondLst>
                                  <p:childTnLst>
                                    <p:set>
                                      <p:cBhvr>
                                        <p:cTn id="74" dur="1" fill="hold">
                                          <p:stCondLst>
                                            <p:cond delay="0"/>
                                          </p:stCondLst>
                                        </p:cTn>
                                        <p:tgtEl>
                                          <p:spTgt spid="18"/>
                                        </p:tgtEl>
                                        <p:attrNameLst>
                                          <p:attrName>style.visibility</p:attrName>
                                        </p:attrNameLst>
                                      </p:cBhvr>
                                      <p:to>
                                        <p:strVal val="visible"/>
                                      </p:to>
                                    </p:set>
                                    <p:anim calcmode="lin" valueType="num">
                                      <p:cBhvr>
                                        <p:cTn id="75" dur="200" fill="hold"/>
                                        <p:tgtEl>
                                          <p:spTgt spid="18"/>
                                        </p:tgtEl>
                                        <p:attrNameLst>
                                          <p:attrName>ppt_w</p:attrName>
                                        </p:attrNameLst>
                                      </p:cBhvr>
                                      <p:tavLst>
                                        <p:tav tm="0">
                                          <p:val>
                                            <p:fltVal val="0"/>
                                          </p:val>
                                        </p:tav>
                                        <p:tav tm="100000">
                                          <p:val>
                                            <p:strVal val="#ppt_w"/>
                                          </p:val>
                                        </p:tav>
                                      </p:tavLst>
                                    </p:anim>
                                    <p:anim calcmode="lin" valueType="num">
                                      <p:cBhvr>
                                        <p:cTn id="76" dur="200" fill="hold"/>
                                        <p:tgtEl>
                                          <p:spTgt spid="18"/>
                                        </p:tgtEl>
                                        <p:attrNameLst>
                                          <p:attrName>ppt_h</p:attrName>
                                        </p:attrNameLst>
                                      </p:cBhvr>
                                      <p:tavLst>
                                        <p:tav tm="0">
                                          <p:val>
                                            <p:fltVal val="0"/>
                                          </p:val>
                                        </p:tav>
                                        <p:tav tm="100000">
                                          <p:val>
                                            <p:strVal val="#ppt_h"/>
                                          </p:val>
                                        </p:tav>
                                      </p:tavLst>
                                    </p:anim>
                                    <p:animEffect transition="in" filter="fade">
                                      <p:cBhvr>
                                        <p:cTn id="77" dur="200"/>
                                        <p:tgtEl>
                                          <p:spTgt spid="18"/>
                                        </p:tgtEl>
                                      </p:cBhvr>
                                    </p:animEffect>
                                  </p:childTnLst>
                                </p:cTn>
                              </p:par>
                              <p:par>
                                <p:cTn id="78" presetID="6" presetClass="emph" presetSubtype="0" fill="hold" grpId="1" nodeType="withEffect">
                                  <p:stCondLst>
                                    <p:cond delay="1200"/>
                                  </p:stCondLst>
                                  <p:childTnLst>
                                    <p:animScale>
                                      <p:cBhvr>
                                        <p:cTn id="79" dur="100" fill="hold"/>
                                        <p:tgtEl>
                                          <p:spTgt spid="18"/>
                                        </p:tgtEl>
                                      </p:cBhvr>
                                      <p:by x="110000" y="110000"/>
                                    </p:animScale>
                                  </p:childTnLst>
                                </p:cTn>
                              </p:par>
                              <p:par>
                                <p:cTn id="80" presetID="6" presetClass="emph" presetSubtype="0" fill="hold" grpId="2" nodeType="withEffect">
                                  <p:stCondLst>
                                    <p:cond delay="1300"/>
                                  </p:stCondLst>
                                  <p:childTnLst>
                                    <p:animScale>
                                      <p:cBhvr>
                                        <p:cTn id="81" dur="100" fill="hold"/>
                                        <p:tgtEl>
                                          <p:spTgt spid="18"/>
                                        </p:tgtEl>
                                      </p:cBhvr>
                                      <p:by x="90000" y="90000"/>
                                    </p:animScale>
                                  </p:childTnLst>
                                </p:cTn>
                              </p:par>
                              <p:par>
                                <p:cTn id="82" presetID="53" presetClass="entr" presetSubtype="16" fill="hold" nodeType="withEffect">
                                  <p:stCondLst>
                                    <p:cond delay="1100"/>
                                  </p:stCondLst>
                                  <p:childTnLst>
                                    <p:set>
                                      <p:cBhvr>
                                        <p:cTn id="83" dur="1" fill="hold">
                                          <p:stCondLst>
                                            <p:cond delay="0"/>
                                          </p:stCondLst>
                                        </p:cTn>
                                        <p:tgtEl>
                                          <p:spTgt spid="71"/>
                                        </p:tgtEl>
                                        <p:attrNameLst>
                                          <p:attrName>style.visibility</p:attrName>
                                        </p:attrNameLst>
                                      </p:cBhvr>
                                      <p:to>
                                        <p:strVal val="visible"/>
                                      </p:to>
                                    </p:set>
                                    <p:anim calcmode="lin" valueType="num">
                                      <p:cBhvr>
                                        <p:cTn id="84" dur="200" fill="hold"/>
                                        <p:tgtEl>
                                          <p:spTgt spid="71"/>
                                        </p:tgtEl>
                                        <p:attrNameLst>
                                          <p:attrName>ppt_w</p:attrName>
                                        </p:attrNameLst>
                                      </p:cBhvr>
                                      <p:tavLst>
                                        <p:tav tm="0">
                                          <p:val>
                                            <p:fltVal val="0"/>
                                          </p:val>
                                        </p:tav>
                                        <p:tav tm="100000">
                                          <p:val>
                                            <p:strVal val="#ppt_w"/>
                                          </p:val>
                                        </p:tav>
                                      </p:tavLst>
                                    </p:anim>
                                    <p:anim calcmode="lin" valueType="num">
                                      <p:cBhvr>
                                        <p:cTn id="85" dur="200" fill="hold"/>
                                        <p:tgtEl>
                                          <p:spTgt spid="71"/>
                                        </p:tgtEl>
                                        <p:attrNameLst>
                                          <p:attrName>ppt_h</p:attrName>
                                        </p:attrNameLst>
                                      </p:cBhvr>
                                      <p:tavLst>
                                        <p:tav tm="0">
                                          <p:val>
                                            <p:fltVal val="0"/>
                                          </p:val>
                                        </p:tav>
                                        <p:tav tm="100000">
                                          <p:val>
                                            <p:strVal val="#ppt_h"/>
                                          </p:val>
                                        </p:tav>
                                      </p:tavLst>
                                    </p:anim>
                                    <p:animEffect transition="in" filter="fade">
                                      <p:cBhvr>
                                        <p:cTn id="86" dur="200"/>
                                        <p:tgtEl>
                                          <p:spTgt spid="71"/>
                                        </p:tgtEl>
                                      </p:cBhvr>
                                    </p:animEffect>
                                  </p:childTnLst>
                                </p:cTn>
                              </p:par>
                              <p:par>
                                <p:cTn id="87" presetID="6" presetClass="emph" presetSubtype="0" fill="hold" nodeType="withEffect">
                                  <p:stCondLst>
                                    <p:cond delay="1200"/>
                                  </p:stCondLst>
                                  <p:childTnLst>
                                    <p:animScale>
                                      <p:cBhvr>
                                        <p:cTn id="88" dur="100" fill="hold"/>
                                        <p:tgtEl>
                                          <p:spTgt spid="71"/>
                                        </p:tgtEl>
                                      </p:cBhvr>
                                      <p:by x="110000" y="110000"/>
                                    </p:animScale>
                                  </p:childTnLst>
                                </p:cTn>
                              </p:par>
                              <p:par>
                                <p:cTn id="89" presetID="6" presetClass="emph" presetSubtype="0" fill="hold" nodeType="withEffect">
                                  <p:stCondLst>
                                    <p:cond delay="1300"/>
                                  </p:stCondLst>
                                  <p:childTnLst>
                                    <p:animScale>
                                      <p:cBhvr>
                                        <p:cTn id="90" dur="100" fill="hold"/>
                                        <p:tgtEl>
                                          <p:spTgt spid="71"/>
                                        </p:tgtEl>
                                      </p:cBhvr>
                                      <p:by x="90000" y="90000"/>
                                    </p:animScale>
                                  </p:childTnLst>
                                </p:cTn>
                              </p:par>
                              <p:par>
                                <p:cTn id="91" presetID="53" presetClass="entr" presetSubtype="16" fill="hold" nodeType="withEffect">
                                  <p:stCondLst>
                                    <p:cond delay="1200"/>
                                  </p:stCondLst>
                                  <p:childTnLst>
                                    <p:set>
                                      <p:cBhvr>
                                        <p:cTn id="92" dur="1" fill="hold">
                                          <p:stCondLst>
                                            <p:cond delay="0"/>
                                          </p:stCondLst>
                                        </p:cTn>
                                        <p:tgtEl>
                                          <p:spTgt spid="78"/>
                                        </p:tgtEl>
                                        <p:attrNameLst>
                                          <p:attrName>style.visibility</p:attrName>
                                        </p:attrNameLst>
                                      </p:cBhvr>
                                      <p:to>
                                        <p:strVal val="visible"/>
                                      </p:to>
                                    </p:set>
                                    <p:anim calcmode="lin" valueType="num">
                                      <p:cBhvr>
                                        <p:cTn id="93" dur="200" fill="hold"/>
                                        <p:tgtEl>
                                          <p:spTgt spid="78"/>
                                        </p:tgtEl>
                                        <p:attrNameLst>
                                          <p:attrName>ppt_w</p:attrName>
                                        </p:attrNameLst>
                                      </p:cBhvr>
                                      <p:tavLst>
                                        <p:tav tm="0">
                                          <p:val>
                                            <p:fltVal val="0"/>
                                          </p:val>
                                        </p:tav>
                                        <p:tav tm="100000">
                                          <p:val>
                                            <p:strVal val="#ppt_w"/>
                                          </p:val>
                                        </p:tav>
                                      </p:tavLst>
                                    </p:anim>
                                    <p:anim calcmode="lin" valueType="num">
                                      <p:cBhvr>
                                        <p:cTn id="94" dur="200" fill="hold"/>
                                        <p:tgtEl>
                                          <p:spTgt spid="78"/>
                                        </p:tgtEl>
                                        <p:attrNameLst>
                                          <p:attrName>ppt_h</p:attrName>
                                        </p:attrNameLst>
                                      </p:cBhvr>
                                      <p:tavLst>
                                        <p:tav tm="0">
                                          <p:val>
                                            <p:fltVal val="0"/>
                                          </p:val>
                                        </p:tav>
                                        <p:tav tm="100000">
                                          <p:val>
                                            <p:strVal val="#ppt_h"/>
                                          </p:val>
                                        </p:tav>
                                      </p:tavLst>
                                    </p:anim>
                                    <p:animEffect transition="in" filter="fade">
                                      <p:cBhvr>
                                        <p:cTn id="95" dur="200"/>
                                        <p:tgtEl>
                                          <p:spTgt spid="78"/>
                                        </p:tgtEl>
                                      </p:cBhvr>
                                    </p:animEffect>
                                  </p:childTnLst>
                                </p:cTn>
                              </p:par>
                              <p:par>
                                <p:cTn id="96" presetID="6" presetClass="emph" presetSubtype="0" fill="hold" nodeType="withEffect">
                                  <p:stCondLst>
                                    <p:cond delay="1300"/>
                                  </p:stCondLst>
                                  <p:childTnLst>
                                    <p:animScale>
                                      <p:cBhvr>
                                        <p:cTn id="97" dur="100" fill="hold"/>
                                        <p:tgtEl>
                                          <p:spTgt spid="78"/>
                                        </p:tgtEl>
                                      </p:cBhvr>
                                      <p:by x="110000" y="110000"/>
                                    </p:animScale>
                                  </p:childTnLst>
                                </p:cTn>
                              </p:par>
                              <p:par>
                                <p:cTn id="98" presetID="6" presetClass="emph" presetSubtype="0" fill="hold" nodeType="withEffect">
                                  <p:stCondLst>
                                    <p:cond delay="1400"/>
                                  </p:stCondLst>
                                  <p:childTnLst>
                                    <p:animScale>
                                      <p:cBhvr>
                                        <p:cTn id="99" dur="100" fill="hold"/>
                                        <p:tgtEl>
                                          <p:spTgt spid="78"/>
                                        </p:tgtEl>
                                      </p:cBhvr>
                                      <p:by x="90000" y="90000"/>
                                    </p:animScale>
                                  </p:childTnLst>
                                </p:cTn>
                              </p:par>
                              <p:par>
                                <p:cTn id="100" presetID="53" presetClass="entr" presetSubtype="16" fill="hold" nodeType="withEffect">
                                  <p:stCondLst>
                                    <p:cond delay="120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200" fill="hold"/>
                                        <p:tgtEl>
                                          <p:spTgt spid="74"/>
                                        </p:tgtEl>
                                        <p:attrNameLst>
                                          <p:attrName>ppt_w</p:attrName>
                                        </p:attrNameLst>
                                      </p:cBhvr>
                                      <p:tavLst>
                                        <p:tav tm="0">
                                          <p:val>
                                            <p:fltVal val="0"/>
                                          </p:val>
                                        </p:tav>
                                        <p:tav tm="100000">
                                          <p:val>
                                            <p:strVal val="#ppt_w"/>
                                          </p:val>
                                        </p:tav>
                                      </p:tavLst>
                                    </p:anim>
                                    <p:anim calcmode="lin" valueType="num">
                                      <p:cBhvr>
                                        <p:cTn id="103" dur="200" fill="hold"/>
                                        <p:tgtEl>
                                          <p:spTgt spid="74"/>
                                        </p:tgtEl>
                                        <p:attrNameLst>
                                          <p:attrName>ppt_h</p:attrName>
                                        </p:attrNameLst>
                                      </p:cBhvr>
                                      <p:tavLst>
                                        <p:tav tm="0">
                                          <p:val>
                                            <p:fltVal val="0"/>
                                          </p:val>
                                        </p:tav>
                                        <p:tav tm="100000">
                                          <p:val>
                                            <p:strVal val="#ppt_h"/>
                                          </p:val>
                                        </p:tav>
                                      </p:tavLst>
                                    </p:anim>
                                    <p:animEffect transition="in" filter="fade">
                                      <p:cBhvr>
                                        <p:cTn id="104" dur="200"/>
                                        <p:tgtEl>
                                          <p:spTgt spid="74"/>
                                        </p:tgtEl>
                                      </p:cBhvr>
                                    </p:animEffect>
                                  </p:childTnLst>
                                </p:cTn>
                              </p:par>
                              <p:par>
                                <p:cTn id="105" presetID="6" presetClass="emph" presetSubtype="0" fill="hold" nodeType="withEffect">
                                  <p:stCondLst>
                                    <p:cond delay="1300"/>
                                  </p:stCondLst>
                                  <p:childTnLst>
                                    <p:animScale>
                                      <p:cBhvr>
                                        <p:cTn id="106" dur="100" fill="hold"/>
                                        <p:tgtEl>
                                          <p:spTgt spid="74"/>
                                        </p:tgtEl>
                                      </p:cBhvr>
                                      <p:by x="110000" y="110000"/>
                                    </p:animScale>
                                  </p:childTnLst>
                                </p:cTn>
                              </p:par>
                              <p:par>
                                <p:cTn id="107" presetID="6" presetClass="emph" presetSubtype="0" fill="hold" nodeType="withEffect">
                                  <p:stCondLst>
                                    <p:cond delay="1400"/>
                                  </p:stCondLst>
                                  <p:childTnLst>
                                    <p:animScale>
                                      <p:cBhvr>
                                        <p:cTn id="108" dur="100" fill="hold"/>
                                        <p:tgtEl>
                                          <p:spTgt spid="74"/>
                                        </p:tgtEl>
                                      </p:cBhvr>
                                      <p:by x="90000" y="90000"/>
                                    </p:animScale>
                                  </p:childTnLst>
                                </p:cTn>
                              </p:par>
                              <p:par>
                                <p:cTn id="109" presetID="53" presetClass="entr" presetSubtype="16" fill="hold" grpId="0" nodeType="withEffect">
                                  <p:stCondLst>
                                    <p:cond delay="1300"/>
                                  </p:stCondLst>
                                  <p:childTnLst>
                                    <p:set>
                                      <p:cBhvr>
                                        <p:cTn id="110" dur="1" fill="hold">
                                          <p:stCondLst>
                                            <p:cond delay="0"/>
                                          </p:stCondLst>
                                        </p:cTn>
                                        <p:tgtEl>
                                          <p:spTgt spid="17"/>
                                        </p:tgtEl>
                                        <p:attrNameLst>
                                          <p:attrName>style.visibility</p:attrName>
                                        </p:attrNameLst>
                                      </p:cBhvr>
                                      <p:to>
                                        <p:strVal val="visible"/>
                                      </p:to>
                                    </p:set>
                                    <p:anim calcmode="lin" valueType="num">
                                      <p:cBhvr>
                                        <p:cTn id="111" dur="200" fill="hold"/>
                                        <p:tgtEl>
                                          <p:spTgt spid="17"/>
                                        </p:tgtEl>
                                        <p:attrNameLst>
                                          <p:attrName>ppt_w</p:attrName>
                                        </p:attrNameLst>
                                      </p:cBhvr>
                                      <p:tavLst>
                                        <p:tav tm="0">
                                          <p:val>
                                            <p:fltVal val="0"/>
                                          </p:val>
                                        </p:tav>
                                        <p:tav tm="100000">
                                          <p:val>
                                            <p:strVal val="#ppt_w"/>
                                          </p:val>
                                        </p:tav>
                                      </p:tavLst>
                                    </p:anim>
                                    <p:anim calcmode="lin" valueType="num">
                                      <p:cBhvr>
                                        <p:cTn id="112" dur="200" fill="hold"/>
                                        <p:tgtEl>
                                          <p:spTgt spid="17"/>
                                        </p:tgtEl>
                                        <p:attrNameLst>
                                          <p:attrName>ppt_h</p:attrName>
                                        </p:attrNameLst>
                                      </p:cBhvr>
                                      <p:tavLst>
                                        <p:tav tm="0">
                                          <p:val>
                                            <p:fltVal val="0"/>
                                          </p:val>
                                        </p:tav>
                                        <p:tav tm="100000">
                                          <p:val>
                                            <p:strVal val="#ppt_h"/>
                                          </p:val>
                                        </p:tav>
                                      </p:tavLst>
                                    </p:anim>
                                    <p:animEffect transition="in" filter="fade">
                                      <p:cBhvr>
                                        <p:cTn id="113" dur="200"/>
                                        <p:tgtEl>
                                          <p:spTgt spid="17"/>
                                        </p:tgtEl>
                                      </p:cBhvr>
                                    </p:animEffect>
                                  </p:childTnLst>
                                </p:cTn>
                              </p:par>
                              <p:par>
                                <p:cTn id="114" presetID="6" presetClass="emph" presetSubtype="0" fill="hold" grpId="1" nodeType="withEffect">
                                  <p:stCondLst>
                                    <p:cond delay="1400"/>
                                  </p:stCondLst>
                                  <p:childTnLst>
                                    <p:animScale>
                                      <p:cBhvr>
                                        <p:cTn id="115" dur="100" fill="hold"/>
                                        <p:tgtEl>
                                          <p:spTgt spid="17"/>
                                        </p:tgtEl>
                                      </p:cBhvr>
                                      <p:by x="110000" y="110000"/>
                                    </p:animScale>
                                  </p:childTnLst>
                                </p:cTn>
                              </p:par>
                              <p:par>
                                <p:cTn id="116" presetID="6" presetClass="emph" presetSubtype="0" fill="hold" grpId="2" nodeType="withEffect">
                                  <p:stCondLst>
                                    <p:cond delay="1500"/>
                                  </p:stCondLst>
                                  <p:childTnLst>
                                    <p:animScale>
                                      <p:cBhvr>
                                        <p:cTn id="117" dur="100" fill="hold"/>
                                        <p:tgtEl>
                                          <p:spTgt spid="17"/>
                                        </p:tgtEl>
                                      </p:cBhvr>
                                      <p:by x="90000" y="90000"/>
                                    </p:animScale>
                                  </p:childTnLst>
                                </p:cTn>
                              </p:par>
                              <p:par>
                                <p:cTn id="118" presetID="53" presetClass="entr" presetSubtype="16" fill="hold" grpId="0" nodeType="withEffect">
                                  <p:stCondLst>
                                    <p:cond delay="1300"/>
                                  </p:stCondLst>
                                  <p:childTnLst>
                                    <p:set>
                                      <p:cBhvr>
                                        <p:cTn id="119" dur="1" fill="hold">
                                          <p:stCondLst>
                                            <p:cond delay="0"/>
                                          </p:stCondLst>
                                        </p:cTn>
                                        <p:tgtEl>
                                          <p:spTgt spid="10"/>
                                        </p:tgtEl>
                                        <p:attrNameLst>
                                          <p:attrName>style.visibility</p:attrName>
                                        </p:attrNameLst>
                                      </p:cBhvr>
                                      <p:to>
                                        <p:strVal val="visible"/>
                                      </p:to>
                                    </p:set>
                                    <p:anim calcmode="lin" valueType="num">
                                      <p:cBhvr>
                                        <p:cTn id="120" dur="200" fill="hold"/>
                                        <p:tgtEl>
                                          <p:spTgt spid="10"/>
                                        </p:tgtEl>
                                        <p:attrNameLst>
                                          <p:attrName>ppt_w</p:attrName>
                                        </p:attrNameLst>
                                      </p:cBhvr>
                                      <p:tavLst>
                                        <p:tav tm="0">
                                          <p:val>
                                            <p:fltVal val="0"/>
                                          </p:val>
                                        </p:tav>
                                        <p:tav tm="100000">
                                          <p:val>
                                            <p:strVal val="#ppt_w"/>
                                          </p:val>
                                        </p:tav>
                                      </p:tavLst>
                                    </p:anim>
                                    <p:anim calcmode="lin" valueType="num">
                                      <p:cBhvr>
                                        <p:cTn id="121" dur="200" fill="hold"/>
                                        <p:tgtEl>
                                          <p:spTgt spid="10"/>
                                        </p:tgtEl>
                                        <p:attrNameLst>
                                          <p:attrName>ppt_h</p:attrName>
                                        </p:attrNameLst>
                                      </p:cBhvr>
                                      <p:tavLst>
                                        <p:tav tm="0">
                                          <p:val>
                                            <p:fltVal val="0"/>
                                          </p:val>
                                        </p:tav>
                                        <p:tav tm="100000">
                                          <p:val>
                                            <p:strVal val="#ppt_h"/>
                                          </p:val>
                                        </p:tav>
                                      </p:tavLst>
                                    </p:anim>
                                    <p:animEffect transition="in" filter="fade">
                                      <p:cBhvr>
                                        <p:cTn id="122" dur="200"/>
                                        <p:tgtEl>
                                          <p:spTgt spid="10"/>
                                        </p:tgtEl>
                                      </p:cBhvr>
                                    </p:animEffect>
                                  </p:childTnLst>
                                </p:cTn>
                              </p:par>
                              <p:par>
                                <p:cTn id="123" presetID="6" presetClass="emph" presetSubtype="0" fill="hold" grpId="1" nodeType="withEffect">
                                  <p:stCondLst>
                                    <p:cond delay="1400"/>
                                  </p:stCondLst>
                                  <p:childTnLst>
                                    <p:animScale>
                                      <p:cBhvr>
                                        <p:cTn id="124" dur="100" fill="hold"/>
                                        <p:tgtEl>
                                          <p:spTgt spid="10"/>
                                        </p:tgtEl>
                                      </p:cBhvr>
                                      <p:by x="110000" y="110000"/>
                                    </p:animScale>
                                  </p:childTnLst>
                                </p:cTn>
                              </p:par>
                              <p:par>
                                <p:cTn id="125" presetID="6" presetClass="emph" presetSubtype="0" fill="hold" grpId="2" nodeType="withEffect">
                                  <p:stCondLst>
                                    <p:cond delay="1500"/>
                                  </p:stCondLst>
                                  <p:childTnLst>
                                    <p:animScale>
                                      <p:cBhvr>
                                        <p:cTn id="126" dur="100" fill="hold"/>
                                        <p:tgtEl>
                                          <p:spTgt spid="10"/>
                                        </p:tgtEl>
                                      </p:cBhvr>
                                      <p:by x="90000" y="90000"/>
                                    </p:animScale>
                                  </p:childTnLst>
                                </p:cTn>
                              </p:par>
                              <p:par>
                                <p:cTn id="127" presetID="53" presetClass="entr" presetSubtype="16" fill="hold" grpId="0" nodeType="withEffect">
                                  <p:stCondLst>
                                    <p:cond delay="1300"/>
                                  </p:stCondLst>
                                  <p:childTnLst>
                                    <p:set>
                                      <p:cBhvr>
                                        <p:cTn id="128" dur="1" fill="hold">
                                          <p:stCondLst>
                                            <p:cond delay="0"/>
                                          </p:stCondLst>
                                        </p:cTn>
                                        <p:tgtEl>
                                          <p:spTgt spid="11"/>
                                        </p:tgtEl>
                                        <p:attrNameLst>
                                          <p:attrName>style.visibility</p:attrName>
                                        </p:attrNameLst>
                                      </p:cBhvr>
                                      <p:to>
                                        <p:strVal val="visible"/>
                                      </p:to>
                                    </p:set>
                                    <p:anim calcmode="lin" valueType="num">
                                      <p:cBhvr>
                                        <p:cTn id="129" dur="200" fill="hold"/>
                                        <p:tgtEl>
                                          <p:spTgt spid="11"/>
                                        </p:tgtEl>
                                        <p:attrNameLst>
                                          <p:attrName>ppt_w</p:attrName>
                                        </p:attrNameLst>
                                      </p:cBhvr>
                                      <p:tavLst>
                                        <p:tav tm="0">
                                          <p:val>
                                            <p:fltVal val="0"/>
                                          </p:val>
                                        </p:tav>
                                        <p:tav tm="100000">
                                          <p:val>
                                            <p:strVal val="#ppt_w"/>
                                          </p:val>
                                        </p:tav>
                                      </p:tavLst>
                                    </p:anim>
                                    <p:anim calcmode="lin" valueType="num">
                                      <p:cBhvr>
                                        <p:cTn id="130" dur="200" fill="hold"/>
                                        <p:tgtEl>
                                          <p:spTgt spid="11"/>
                                        </p:tgtEl>
                                        <p:attrNameLst>
                                          <p:attrName>ppt_h</p:attrName>
                                        </p:attrNameLst>
                                      </p:cBhvr>
                                      <p:tavLst>
                                        <p:tav tm="0">
                                          <p:val>
                                            <p:fltVal val="0"/>
                                          </p:val>
                                        </p:tav>
                                        <p:tav tm="100000">
                                          <p:val>
                                            <p:strVal val="#ppt_h"/>
                                          </p:val>
                                        </p:tav>
                                      </p:tavLst>
                                    </p:anim>
                                    <p:animEffect transition="in" filter="fade">
                                      <p:cBhvr>
                                        <p:cTn id="131" dur="200"/>
                                        <p:tgtEl>
                                          <p:spTgt spid="11"/>
                                        </p:tgtEl>
                                      </p:cBhvr>
                                    </p:animEffect>
                                  </p:childTnLst>
                                </p:cTn>
                              </p:par>
                              <p:par>
                                <p:cTn id="132" presetID="6" presetClass="emph" presetSubtype="0" fill="hold" grpId="1" nodeType="withEffect">
                                  <p:stCondLst>
                                    <p:cond delay="1400"/>
                                  </p:stCondLst>
                                  <p:childTnLst>
                                    <p:animScale>
                                      <p:cBhvr>
                                        <p:cTn id="133" dur="100" fill="hold"/>
                                        <p:tgtEl>
                                          <p:spTgt spid="11"/>
                                        </p:tgtEl>
                                      </p:cBhvr>
                                      <p:by x="110000" y="110000"/>
                                    </p:animScale>
                                  </p:childTnLst>
                                </p:cTn>
                              </p:par>
                              <p:par>
                                <p:cTn id="134" presetID="6" presetClass="emph" presetSubtype="0" fill="hold" grpId="2" nodeType="withEffect">
                                  <p:stCondLst>
                                    <p:cond delay="1500"/>
                                  </p:stCondLst>
                                  <p:childTnLst>
                                    <p:animScale>
                                      <p:cBhvr>
                                        <p:cTn id="135" dur="100" fill="hold"/>
                                        <p:tgtEl>
                                          <p:spTgt spid="11"/>
                                        </p:tgtEl>
                                      </p:cBhvr>
                                      <p:by x="90000" y="90000"/>
                                    </p:animScale>
                                  </p:childTnLst>
                                </p:cTn>
                              </p:par>
                              <p:par>
                                <p:cTn id="136" presetID="53" presetClass="entr" presetSubtype="16" fill="hold" grpId="0" nodeType="withEffect">
                                  <p:stCondLst>
                                    <p:cond delay="1400"/>
                                  </p:stCondLst>
                                  <p:childTnLst>
                                    <p:set>
                                      <p:cBhvr>
                                        <p:cTn id="137" dur="1" fill="hold">
                                          <p:stCondLst>
                                            <p:cond delay="0"/>
                                          </p:stCondLst>
                                        </p:cTn>
                                        <p:tgtEl>
                                          <p:spTgt spid="5"/>
                                        </p:tgtEl>
                                        <p:attrNameLst>
                                          <p:attrName>style.visibility</p:attrName>
                                        </p:attrNameLst>
                                      </p:cBhvr>
                                      <p:to>
                                        <p:strVal val="visible"/>
                                      </p:to>
                                    </p:set>
                                    <p:anim calcmode="lin" valueType="num">
                                      <p:cBhvr>
                                        <p:cTn id="138" dur="200" fill="hold"/>
                                        <p:tgtEl>
                                          <p:spTgt spid="5"/>
                                        </p:tgtEl>
                                        <p:attrNameLst>
                                          <p:attrName>ppt_w</p:attrName>
                                        </p:attrNameLst>
                                      </p:cBhvr>
                                      <p:tavLst>
                                        <p:tav tm="0">
                                          <p:val>
                                            <p:fltVal val="0"/>
                                          </p:val>
                                        </p:tav>
                                        <p:tav tm="100000">
                                          <p:val>
                                            <p:strVal val="#ppt_w"/>
                                          </p:val>
                                        </p:tav>
                                      </p:tavLst>
                                    </p:anim>
                                    <p:anim calcmode="lin" valueType="num">
                                      <p:cBhvr>
                                        <p:cTn id="139" dur="200" fill="hold"/>
                                        <p:tgtEl>
                                          <p:spTgt spid="5"/>
                                        </p:tgtEl>
                                        <p:attrNameLst>
                                          <p:attrName>ppt_h</p:attrName>
                                        </p:attrNameLst>
                                      </p:cBhvr>
                                      <p:tavLst>
                                        <p:tav tm="0">
                                          <p:val>
                                            <p:fltVal val="0"/>
                                          </p:val>
                                        </p:tav>
                                        <p:tav tm="100000">
                                          <p:val>
                                            <p:strVal val="#ppt_h"/>
                                          </p:val>
                                        </p:tav>
                                      </p:tavLst>
                                    </p:anim>
                                    <p:animEffect transition="in" filter="fade">
                                      <p:cBhvr>
                                        <p:cTn id="140" dur="200"/>
                                        <p:tgtEl>
                                          <p:spTgt spid="5"/>
                                        </p:tgtEl>
                                      </p:cBhvr>
                                    </p:animEffect>
                                  </p:childTnLst>
                                </p:cTn>
                              </p:par>
                              <p:par>
                                <p:cTn id="141" presetID="6" presetClass="emph" presetSubtype="0" fill="hold" grpId="1" nodeType="withEffect">
                                  <p:stCondLst>
                                    <p:cond delay="1500"/>
                                  </p:stCondLst>
                                  <p:childTnLst>
                                    <p:animScale>
                                      <p:cBhvr>
                                        <p:cTn id="142" dur="100" fill="hold"/>
                                        <p:tgtEl>
                                          <p:spTgt spid="5"/>
                                        </p:tgtEl>
                                      </p:cBhvr>
                                      <p:by x="110000" y="110000"/>
                                    </p:animScale>
                                  </p:childTnLst>
                                </p:cTn>
                              </p:par>
                              <p:par>
                                <p:cTn id="143" presetID="6" presetClass="emph" presetSubtype="0" fill="hold" grpId="2" nodeType="withEffect">
                                  <p:stCondLst>
                                    <p:cond delay="1600"/>
                                  </p:stCondLst>
                                  <p:childTnLst>
                                    <p:animScale>
                                      <p:cBhvr>
                                        <p:cTn id="144" dur="100" fill="hold"/>
                                        <p:tgtEl>
                                          <p:spTgt spid="5"/>
                                        </p:tgtEl>
                                      </p:cBhvr>
                                      <p:by x="90000" y="90000"/>
                                    </p:animScale>
                                  </p:childTnLst>
                                </p:cTn>
                              </p:par>
                              <p:par>
                                <p:cTn id="145" presetID="53" presetClass="entr" presetSubtype="16" fill="hold" grpId="0" nodeType="withEffect">
                                  <p:stCondLst>
                                    <p:cond delay="1500"/>
                                  </p:stCondLst>
                                  <p:childTnLst>
                                    <p:set>
                                      <p:cBhvr>
                                        <p:cTn id="146" dur="1" fill="hold">
                                          <p:stCondLst>
                                            <p:cond delay="0"/>
                                          </p:stCondLst>
                                        </p:cTn>
                                        <p:tgtEl>
                                          <p:spTgt spid="7"/>
                                        </p:tgtEl>
                                        <p:attrNameLst>
                                          <p:attrName>style.visibility</p:attrName>
                                        </p:attrNameLst>
                                      </p:cBhvr>
                                      <p:to>
                                        <p:strVal val="visible"/>
                                      </p:to>
                                    </p:set>
                                    <p:anim calcmode="lin" valueType="num">
                                      <p:cBhvr>
                                        <p:cTn id="147" dur="200" fill="hold"/>
                                        <p:tgtEl>
                                          <p:spTgt spid="7"/>
                                        </p:tgtEl>
                                        <p:attrNameLst>
                                          <p:attrName>ppt_w</p:attrName>
                                        </p:attrNameLst>
                                      </p:cBhvr>
                                      <p:tavLst>
                                        <p:tav tm="0">
                                          <p:val>
                                            <p:fltVal val="0"/>
                                          </p:val>
                                        </p:tav>
                                        <p:tav tm="100000">
                                          <p:val>
                                            <p:strVal val="#ppt_w"/>
                                          </p:val>
                                        </p:tav>
                                      </p:tavLst>
                                    </p:anim>
                                    <p:anim calcmode="lin" valueType="num">
                                      <p:cBhvr>
                                        <p:cTn id="148" dur="200" fill="hold"/>
                                        <p:tgtEl>
                                          <p:spTgt spid="7"/>
                                        </p:tgtEl>
                                        <p:attrNameLst>
                                          <p:attrName>ppt_h</p:attrName>
                                        </p:attrNameLst>
                                      </p:cBhvr>
                                      <p:tavLst>
                                        <p:tav tm="0">
                                          <p:val>
                                            <p:fltVal val="0"/>
                                          </p:val>
                                        </p:tav>
                                        <p:tav tm="100000">
                                          <p:val>
                                            <p:strVal val="#ppt_h"/>
                                          </p:val>
                                        </p:tav>
                                      </p:tavLst>
                                    </p:anim>
                                    <p:animEffect transition="in" filter="fade">
                                      <p:cBhvr>
                                        <p:cTn id="149" dur="200"/>
                                        <p:tgtEl>
                                          <p:spTgt spid="7"/>
                                        </p:tgtEl>
                                      </p:cBhvr>
                                    </p:animEffect>
                                  </p:childTnLst>
                                </p:cTn>
                              </p:par>
                              <p:par>
                                <p:cTn id="150" presetID="6" presetClass="emph" presetSubtype="0" fill="hold" grpId="1" nodeType="withEffect">
                                  <p:stCondLst>
                                    <p:cond delay="1600"/>
                                  </p:stCondLst>
                                  <p:childTnLst>
                                    <p:animScale>
                                      <p:cBhvr>
                                        <p:cTn id="151" dur="100" fill="hold"/>
                                        <p:tgtEl>
                                          <p:spTgt spid="7"/>
                                        </p:tgtEl>
                                      </p:cBhvr>
                                      <p:by x="110000" y="110000"/>
                                    </p:animScale>
                                  </p:childTnLst>
                                </p:cTn>
                              </p:par>
                              <p:par>
                                <p:cTn id="152" presetID="6" presetClass="emph" presetSubtype="0" fill="hold" grpId="2" nodeType="withEffect">
                                  <p:stCondLst>
                                    <p:cond delay="1700"/>
                                  </p:stCondLst>
                                  <p:childTnLst>
                                    <p:animScale>
                                      <p:cBhvr>
                                        <p:cTn id="153" dur="100" fill="hold"/>
                                        <p:tgtEl>
                                          <p:spTgt spid="7"/>
                                        </p:tgtEl>
                                      </p:cBhvr>
                                      <p:by x="90000" y="90000"/>
                                    </p:animScale>
                                  </p:childTnLst>
                                </p:cTn>
                              </p:par>
                              <p:par>
                                <p:cTn id="154" presetID="53" presetClass="entr" presetSubtype="16" fill="hold" grpId="0" nodeType="withEffect">
                                  <p:stCondLst>
                                    <p:cond delay="1500"/>
                                  </p:stCondLst>
                                  <p:childTnLst>
                                    <p:set>
                                      <p:cBhvr>
                                        <p:cTn id="155" dur="1" fill="hold">
                                          <p:stCondLst>
                                            <p:cond delay="0"/>
                                          </p:stCondLst>
                                        </p:cTn>
                                        <p:tgtEl>
                                          <p:spTgt spid="12"/>
                                        </p:tgtEl>
                                        <p:attrNameLst>
                                          <p:attrName>style.visibility</p:attrName>
                                        </p:attrNameLst>
                                      </p:cBhvr>
                                      <p:to>
                                        <p:strVal val="visible"/>
                                      </p:to>
                                    </p:set>
                                    <p:anim calcmode="lin" valueType="num">
                                      <p:cBhvr>
                                        <p:cTn id="156" dur="200" fill="hold"/>
                                        <p:tgtEl>
                                          <p:spTgt spid="12"/>
                                        </p:tgtEl>
                                        <p:attrNameLst>
                                          <p:attrName>ppt_w</p:attrName>
                                        </p:attrNameLst>
                                      </p:cBhvr>
                                      <p:tavLst>
                                        <p:tav tm="0">
                                          <p:val>
                                            <p:fltVal val="0"/>
                                          </p:val>
                                        </p:tav>
                                        <p:tav tm="100000">
                                          <p:val>
                                            <p:strVal val="#ppt_w"/>
                                          </p:val>
                                        </p:tav>
                                      </p:tavLst>
                                    </p:anim>
                                    <p:anim calcmode="lin" valueType="num">
                                      <p:cBhvr>
                                        <p:cTn id="157" dur="200" fill="hold"/>
                                        <p:tgtEl>
                                          <p:spTgt spid="12"/>
                                        </p:tgtEl>
                                        <p:attrNameLst>
                                          <p:attrName>ppt_h</p:attrName>
                                        </p:attrNameLst>
                                      </p:cBhvr>
                                      <p:tavLst>
                                        <p:tav tm="0">
                                          <p:val>
                                            <p:fltVal val="0"/>
                                          </p:val>
                                        </p:tav>
                                        <p:tav tm="100000">
                                          <p:val>
                                            <p:strVal val="#ppt_h"/>
                                          </p:val>
                                        </p:tav>
                                      </p:tavLst>
                                    </p:anim>
                                    <p:animEffect transition="in" filter="fade">
                                      <p:cBhvr>
                                        <p:cTn id="158" dur="200"/>
                                        <p:tgtEl>
                                          <p:spTgt spid="12"/>
                                        </p:tgtEl>
                                      </p:cBhvr>
                                    </p:animEffect>
                                  </p:childTnLst>
                                </p:cTn>
                              </p:par>
                              <p:par>
                                <p:cTn id="159" presetID="6" presetClass="emph" presetSubtype="0" fill="hold" grpId="1" nodeType="withEffect">
                                  <p:stCondLst>
                                    <p:cond delay="1600"/>
                                  </p:stCondLst>
                                  <p:childTnLst>
                                    <p:animScale>
                                      <p:cBhvr>
                                        <p:cTn id="160" dur="100" fill="hold"/>
                                        <p:tgtEl>
                                          <p:spTgt spid="12"/>
                                        </p:tgtEl>
                                      </p:cBhvr>
                                      <p:by x="110000" y="110000"/>
                                    </p:animScale>
                                  </p:childTnLst>
                                </p:cTn>
                              </p:par>
                              <p:par>
                                <p:cTn id="161" presetID="6" presetClass="emph" presetSubtype="0" fill="hold" grpId="2" nodeType="withEffect">
                                  <p:stCondLst>
                                    <p:cond delay="1700"/>
                                  </p:stCondLst>
                                  <p:childTnLst>
                                    <p:animScale>
                                      <p:cBhvr>
                                        <p:cTn id="162" dur="100" fill="hold"/>
                                        <p:tgtEl>
                                          <p:spTgt spid="12"/>
                                        </p:tgtEl>
                                      </p:cBhvr>
                                      <p:by x="90000" y="90000"/>
                                    </p:animScale>
                                  </p:childTnLst>
                                </p:cTn>
                              </p:par>
                              <p:par>
                                <p:cTn id="163" presetID="53" presetClass="entr" presetSubtype="16" fill="hold" nodeType="withEffect">
                                  <p:stCondLst>
                                    <p:cond delay="1500"/>
                                  </p:stCondLst>
                                  <p:childTnLst>
                                    <p:set>
                                      <p:cBhvr>
                                        <p:cTn id="164" dur="1" fill="hold">
                                          <p:stCondLst>
                                            <p:cond delay="0"/>
                                          </p:stCondLst>
                                        </p:cTn>
                                        <p:tgtEl>
                                          <p:spTgt spid="69"/>
                                        </p:tgtEl>
                                        <p:attrNameLst>
                                          <p:attrName>style.visibility</p:attrName>
                                        </p:attrNameLst>
                                      </p:cBhvr>
                                      <p:to>
                                        <p:strVal val="visible"/>
                                      </p:to>
                                    </p:set>
                                    <p:anim calcmode="lin" valueType="num">
                                      <p:cBhvr>
                                        <p:cTn id="165" dur="200" fill="hold"/>
                                        <p:tgtEl>
                                          <p:spTgt spid="69"/>
                                        </p:tgtEl>
                                        <p:attrNameLst>
                                          <p:attrName>ppt_w</p:attrName>
                                        </p:attrNameLst>
                                      </p:cBhvr>
                                      <p:tavLst>
                                        <p:tav tm="0">
                                          <p:val>
                                            <p:fltVal val="0"/>
                                          </p:val>
                                        </p:tav>
                                        <p:tav tm="100000">
                                          <p:val>
                                            <p:strVal val="#ppt_w"/>
                                          </p:val>
                                        </p:tav>
                                      </p:tavLst>
                                    </p:anim>
                                    <p:anim calcmode="lin" valueType="num">
                                      <p:cBhvr>
                                        <p:cTn id="166" dur="200" fill="hold"/>
                                        <p:tgtEl>
                                          <p:spTgt spid="69"/>
                                        </p:tgtEl>
                                        <p:attrNameLst>
                                          <p:attrName>ppt_h</p:attrName>
                                        </p:attrNameLst>
                                      </p:cBhvr>
                                      <p:tavLst>
                                        <p:tav tm="0">
                                          <p:val>
                                            <p:fltVal val="0"/>
                                          </p:val>
                                        </p:tav>
                                        <p:tav tm="100000">
                                          <p:val>
                                            <p:strVal val="#ppt_h"/>
                                          </p:val>
                                        </p:tav>
                                      </p:tavLst>
                                    </p:anim>
                                    <p:animEffect transition="in" filter="fade">
                                      <p:cBhvr>
                                        <p:cTn id="167" dur="200"/>
                                        <p:tgtEl>
                                          <p:spTgt spid="69"/>
                                        </p:tgtEl>
                                      </p:cBhvr>
                                    </p:animEffect>
                                  </p:childTnLst>
                                </p:cTn>
                              </p:par>
                              <p:par>
                                <p:cTn id="168" presetID="6" presetClass="emph" presetSubtype="0" fill="hold" nodeType="withEffect">
                                  <p:stCondLst>
                                    <p:cond delay="1600"/>
                                  </p:stCondLst>
                                  <p:childTnLst>
                                    <p:animScale>
                                      <p:cBhvr>
                                        <p:cTn id="169" dur="100" fill="hold"/>
                                        <p:tgtEl>
                                          <p:spTgt spid="69"/>
                                        </p:tgtEl>
                                      </p:cBhvr>
                                      <p:by x="110000" y="110000"/>
                                    </p:animScale>
                                  </p:childTnLst>
                                </p:cTn>
                              </p:par>
                              <p:par>
                                <p:cTn id="170" presetID="6" presetClass="emph" presetSubtype="0" fill="hold" nodeType="withEffect">
                                  <p:stCondLst>
                                    <p:cond delay="1700"/>
                                  </p:stCondLst>
                                  <p:childTnLst>
                                    <p:animScale>
                                      <p:cBhvr>
                                        <p:cTn id="171" dur="100" fill="hold"/>
                                        <p:tgtEl>
                                          <p:spTgt spid="69"/>
                                        </p:tgtEl>
                                      </p:cBhvr>
                                      <p:by x="90000" y="90000"/>
                                    </p:animScale>
                                  </p:childTnLst>
                                </p:cTn>
                              </p:par>
                              <p:par>
                                <p:cTn id="172" presetID="53" presetClass="entr" presetSubtype="16" fill="hold" nodeType="withEffect">
                                  <p:stCondLst>
                                    <p:cond delay="1600"/>
                                  </p:stCondLst>
                                  <p:childTnLst>
                                    <p:set>
                                      <p:cBhvr>
                                        <p:cTn id="173" dur="1" fill="hold">
                                          <p:stCondLst>
                                            <p:cond delay="0"/>
                                          </p:stCondLst>
                                        </p:cTn>
                                        <p:tgtEl>
                                          <p:spTgt spid="3"/>
                                        </p:tgtEl>
                                        <p:attrNameLst>
                                          <p:attrName>style.visibility</p:attrName>
                                        </p:attrNameLst>
                                      </p:cBhvr>
                                      <p:to>
                                        <p:strVal val="visible"/>
                                      </p:to>
                                    </p:set>
                                    <p:anim calcmode="lin" valueType="num">
                                      <p:cBhvr>
                                        <p:cTn id="174" dur="200" fill="hold"/>
                                        <p:tgtEl>
                                          <p:spTgt spid="3"/>
                                        </p:tgtEl>
                                        <p:attrNameLst>
                                          <p:attrName>ppt_w</p:attrName>
                                        </p:attrNameLst>
                                      </p:cBhvr>
                                      <p:tavLst>
                                        <p:tav tm="0">
                                          <p:val>
                                            <p:fltVal val="0"/>
                                          </p:val>
                                        </p:tav>
                                        <p:tav tm="100000">
                                          <p:val>
                                            <p:strVal val="#ppt_w"/>
                                          </p:val>
                                        </p:tav>
                                      </p:tavLst>
                                    </p:anim>
                                    <p:anim calcmode="lin" valueType="num">
                                      <p:cBhvr>
                                        <p:cTn id="175" dur="200" fill="hold"/>
                                        <p:tgtEl>
                                          <p:spTgt spid="3"/>
                                        </p:tgtEl>
                                        <p:attrNameLst>
                                          <p:attrName>ppt_h</p:attrName>
                                        </p:attrNameLst>
                                      </p:cBhvr>
                                      <p:tavLst>
                                        <p:tav tm="0">
                                          <p:val>
                                            <p:fltVal val="0"/>
                                          </p:val>
                                        </p:tav>
                                        <p:tav tm="100000">
                                          <p:val>
                                            <p:strVal val="#ppt_h"/>
                                          </p:val>
                                        </p:tav>
                                      </p:tavLst>
                                    </p:anim>
                                    <p:animEffect transition="in" filter="fade">
                                      <p:cBhvr>
                                        <p:cTn id="176" dur="200"/>
                                        <p:tgtEl>
                                          <p:spTgt spid="3"/>
                                        </p:tgtEl>
                                      </p:cBhvr>
                                    </p:animEffect>
                                  </p:childTnLst>
                                </p:cTn>
                              </p:par>
                              <p:par>
                                <p:cTn id="177" presetID="6" presetClass="emph" presetSubtype="0" fill="hold" nodeType="withEffect">
                                  <p:stCondLst>
                                    <p:cond delay="1700"/>
                                  </p:stCondLst>
                                  <p:childTnLst>
                                    <p:animScale>
                                      <p:cBhvr>
                                        <p:cTn id="178" dur="100" fill="hold"/>
                                        <p:tgtEl>
                                          <p:spTgt spid="3"/>
                                        </p:tgtEl>
                                      </p:cBhvr>
                                      <p:by x="110000" y="110000"/>
                                    </p:animScale>
                                  </p:childTnLst>
                                </p:cTn>
                              </p:par>
                              <p:par>
                                <p:cTn id="179" presetID="6" presetClass="emph" presetSubtype="0" fill="hold" nodeType="withEffect">
                                  <p:stCondLst>
                                    <p:cond delay="1800"/>
                                  </p:stCondLst>
                                  <p:childTnLst>
                                    <p:animScale>
                                      <p:cBhvr>
                                        <p:cTn id="180" dur="100" fill="hold"/>
                                        <p:tgtEl>
                                          <p:spTgt spid="3"/>
                                        </p:tgtEl>
                                      </p:cBhvr>
                                      <p:by x="90000" y="90000"/>
                                    </p:animScale>
                                  </p:childTnLst>
                                </p:cTn>
                              </p:par>
                              <p:par>
                                <p:cTn id="181" presetID="53" presetClass="entr" presetSubtype="16" fill="hold" grpId="0" nodeType="withEffect">
                                  <p:stCondLst>
                                    <p:cond delay="1600"/>
                                  </p:stCondLst>
                                  <p:childTnLst>
                                    <p:set>
                                      <p:cBhvr>
                                        <p:cTn id="182" dur="1" fill="hold">
                                          <p:stCondLst>
                                            <p:cond delay="0"/>
                                          </p:stCondLst>
                                        </p:cTn>
                                        <p:tgtEl>
                                          <p:spTgt spid="32"/>
                                        </p:tgtEl>
                                        <p:attrNameLst>
                                          <p:attrName>style.visibility</p:attrName>
                                        </p:attrNameLst>
                                      </p:cBhvr>
                                      <p:to>
                                        <p:strVal val="visible"/>
                                      </p:to>
                                    </p:set>
                                    <p:anim calcmode="lin" valueType="num">
                                      <p:cBhvr>
                                        <p:cTn id="183" dur="200" fill="hold"/>
                                        <p:tgtEl>
                                          <p:spTgt spid="32"/>
                                        </p:tgtEl>
                                        <p:attrNameLst>
                                          <p:attrName>ppt_w</p:attrName>
                                        </p:attrNameLst>
                                      </p:cBhvr>
                                      <p:tavLst>
                                        <p:tav tm="0">
                                          <p:val>
                                            <p:fltVal val="0"/>
                                          </p:val>
                                        </p:tav>
                                        <p:tav tm="100000">
                                          <p:val>
                                            <p:strVal val="#ppt_w"/>
                                          </p:val>
                                        </p:tav>
                                      </p:tavLst>
                                    </p:anim>
                                    <p:anim calcmode="lin" valueType="num">
                                      <p:cBhvr>
                                        <p:cTn id="184" dur="200" fill="hold"/>
                                        <p:tgtEl>
                                          <p:spTgt spid="32"/>
                                        </p:tgtEl>
                                        <p:attrNameLst>
                                          <p:attrName>ppt_h</p:attrName>
                                        </p:attrNameLst>
                                      </p:cBhvr>
                                      <p:tavLst>
                                        <p:tav tm="0">
                                          <p:val>
                                            <p:fltVal val="0"/>
                                          </p:val>
                                        </p:tav>
                                        <p:tav tm="100000">
                                          <p:val>
                                            <p:strVal val="#ppt_h"/>
                                          </p:val>
                                        </p:tav>
                                      </p:tavLst>
                                    </p:anim>
                                    <p:animEffect transition="in" filter="fade">
                                      <p:cBhvr>
                                        <p:cTn id="185" dur="200"/>
                                        <p:tgtEl>
                                          <p:spTgt spid="32"/>
                                        </p:tgtEl>
                                      </p:cBhvr>
                                    </p:animEffect>
                                  </p:childTnLst>
                                </p:cTn>
                              </p:par>
                              <p:par>
                                <p:cTn id="186" presetID="6" presetClass="emph" presetSubtype="0" fill="hold" grpId="1" nodeType="withEffect">
                                  <p:stCondLst>
                                    <p:cond delay="1700"/>
                                  </p:stCondLst>
                                  <p:childTnLst>
                                    <p:animScale>
                                      <p:cBhvr>
                                        <p:cTn id="187" dur="100" fill="hold"/>
                                        <p:tgtEl>
                                          <p:spTgt spid="32"/>
                                        </p:tgtEl>
                                      </p:cBhvr>
                                      <p:by x="110000" y="110000"/>
                                    </p:animScale>
                                  </p:childTnLst>
                                </p:cTn>
                              </p:par>
                              <p:par>
                                <p:cTn id="188" presetID="6" presetClass="emph" presetSubtype="0" fill="hold" grpId="2" nodeType="withEffect">
                                  <p:stCondLst>
                                    <p:cond delay="1800"/>
                                  </p:stCondLst>
                                  <p:childTnLst>
                                    <p:animScale>
                                      <p:cBhvr>
                                        <p:cTn id="189" dur="100" fill="hold"/>
                                        <p:tgtEl>
                                          <p:spTgt spid="32"/>
                                        </p:tgtEl>
                                      </p:cBhvr>
                                      <p:by x="90000" y="90000"/>
                                    </p:animScale>
                                  </p:childTnLst>
                                </p:cTn>
                              </p:par>
                              <p:par>
                                <p:cTn id="190" presetID="53" presetClass="entr" presetSubtype="16" fill="hold" grpId="0" nodeType="withEffect">
                                  <p:stCondLst>
                                    <p:cond delay="1700"/>
                                  </p:stCondLst>
                                  <p:childTnLst>
                                    <p:set>
                                      <p:cBhvr>
                                        <p:cTn id="191" dur="1" fill="hold">
                                          <p:stCondLst>
                                            <p:cond delay="0"/>
                                          </p:stCondLst>
                                        </p:cTn>
                                        <p:tgtEl>
                                          <p:spTgt spid="15"/>
                                        </p:tgtEl>
                                        <p:attrNameLst>
                                          <p:attrName>style.visibility</p:attrName>
                                        </p:attrNameLst>
                                      </p:cBhvr>
                                      <p:to>
                                        <p:strVal val="visible"/>
                                      </p:to>
                                    </p:set>
                                    <p:anim calcmode="lin" valueType="num">
                                      <p:cBhvr>
                                        <p:cTn id="192" dur="200" fill="hold"/>
                                        <p:tgtEl>
                                          <p:spTgt spid="15"/>
                                        </p:tgtEl>
                                        <p:attrNameLst>
                                          <p:attrName>ppt_w</p:attrName>
                                        </p:attrNameLst>
                                      </p:cBhvr>
                                      <p:tavLst>
                                        <p:tav tm="0">
                                          <p:val>
                                            <p:fltVal val="0"/>
                                          </p:val>
                                        </p:tav>
                                        <p:tav tm="100000">
                                          <p:val>
                                            <p:strVal val="#ppt_w"/>
                                          </p:val>
                                        </p:tav>
                                      </p:tavLst>
                                    </p:anim>
                                    <p:anim calcmode="lin" valueType="num">
                                      <p:cBhvr>
                                        <p:cTn id="193" dur="200" fill="hold"/>
                                        <p:tgtEl>
                                          <p:spTgt spid="15"/>
                                        </p:tgtEl>
                                        <p:attrNameLst>
                                          <p:attrName>ppt_h</p:attrName>
                                        </p:attrNameLst>
                                      </p:cBhvr>
                                      <p:tavLst>
                                        <p:tav tm="0">
                                          <p:val>
                                            <p:fltVal val="0"/>
                                          </p:val>
                                        </p:tav>
                                        <p:tav tm="100000">
                                          <p:val>
                                            <p:strVal val="#ppt_h"/>
                                          </p:val>
                                        </p:tav>
                                      </p:tavLst>
                                    </p:anim>
                                    <p:animEffect transition="in" filter="fade">
                                      <p:cBhvr>
                                        <p:cTn id="194" dur="200"/>
                                        <p:tgtEl>
                                          <p:spTgt spid="15"/>
                                        </p:tgtEl>
                                      </p:cBhvr>
                                    </p:animEffect>
                                  </p:childTnLst>
                                </p:cTn>
                              </p:par>
                              <p:par>
                                <p:cTn id="195" presetID="6" presetClass="emph" presetSubtype="0" fill="hold" grpId="1" nodeType="withEffect">
                                  <p:stCondLst>
                                    <p:cond delay="1800"/>
                                  </p:stCondLst>
                                  <p:childTnLst>
                                    <p:animScale>
                                      <p:cBhvr>
                                        <p:cTn id="196" dur="100" fill="hold"/>
                                        <p:tgtEl>
                                          <p:spTgt spid="15"/>
                                        </p:tgtEl>
                                      </p:cBhvr>
                                      <p:by x="110000" y="110000"/>
                                    </p:animScale>
                                  </p:childTnLst>
                                </p:cTn>
                              </p:par>
                              <p:par>
                                <p:cTn id="197" presetID="6" presetClass="emph" presetSubtype="0" fill="hold" grpId="2" nodeType="withEffect">
                                  <p:stCondLst>
                                    <p:cond delay="1900"/>
                                  </p:stCondLst>
                                  <p:childTnLst>
                                    <p:animScale>
                                      <p:cBhvr>
                                        <p:cTn id="198" dur="100" fill="hold"/>
                                        <p:tgtEl>
                                          <p:spTgt spid="15"/>
                                        </p:tgtEl>
                                      </p:cBhvr>
                                      <p:by x="90000" y="90000"/>
                                    </p:animScale>
                                  </p:childTnLst>
                                </p:cTn>
                              </p:par>
                              <p:par>
                                <p:cTn id="199" presetID="10" presetClass="entr" presetSubtype="0" fill="hold" grpId="0" nodeType="withEffect">
                                  <p:stCondLst>
                                    <p:cond delay="1900"/>
                                  </p:stCondLst>
                                  <p:childTnLst>
                                    <p:set>
                                      <p:cBhvr>
                                        <p:cTn id="200" dur="1" fill="hold">
                                          <p:stCondLst>
                                            <p:cond delay="0"/>
                                          </p:stCondLst>
                                        </p:cTn>
                                        <p:tgtEl>
                                          <p:spTgt spid="62"/>
                                        </p:tgtEl>
                                        <p:attrNameLst>
                                          <p:attrName>style.visibility</p:attrName>
                                        </p:attrNameLst>
                                      </p:cBhvr>
                                      <p:to>
                                        <p:strVal val="visible"/>
                                      </p:to>
                                    </p:set>
                                    <p:animEffect transition="in" filter="fade">
                                      <p:cBhvr>
                                        <p:cTn id="201" dur="500"/>
                                        <p:tgtEl>
                                          <p:spTgt spid="62"/>
                                        </p:tgtEl>
                                      </p:cBhvr>
                                    </p:animEffect>
                                  </p:childTnLst>
                                </p:cTn>
                              </p:par>
                              <p:par>
                                <p:cTn id="202" presetID="10" presetClass="entr" presetSubtype="0" fill="hold" grpId="0" nodeType="withEffect">
                                  <p:stCondLst>
                                    <p:cond delay="2000"/>
                                  </p:stCondLst>
                                  <p:childTnLst>
                                    <p:set>
                                      <p:cBhvr>
                                        <p:cTn id="203" dur="1" fill="hold">
                                          <p:stCondLst>
                                            <p:cond delay="0"/>
                                          </p:stCondLst>
                                        </p:cTn>
                                        <p:tgtEl>
                                          <p:spTgt spid="63"/>
                                        </p:tgtEl>
                                        <p:attrNameLst>
                                          <p:attrName>style.visibility</p:attrName>
                                        </p:attrNameLst>
                                      </p:cBhvr>
                                      <p:to>
                                        <p:strVal val="visible"/>
                                      </p:to>
                                    </p:set>
                                    <p:animEffect transition="in" filter="fade">
                                      <p:cBhvr>
                                        <p:cTn id="204" dur="500"/>
                                        <p:tgtEl>
                                          <p:spTgt spid="63"/>
                                        </p:tgtEl>
                                      </p:cBhvr>
                                    </p:animEffect>
                                  </p:childTnLst>
                                </p:cTn>
                              </p:par>
                              <p:par>
                                <p:cTn id="205" presetID="10" presetClass="entr" presetSubtype="0" fill="hold" grpId="0" nodeType="withEffect">
                                  <p:stCondLst>
                                    <p:cond delay="2100"/>
                                  </p:stCondLst>
                                  <p:childTnLst>
                                    <p:set>
                                      <p:cBhvr>
                                        <p:cTn id="206" dur="1" fill="hold">
                                          <p:stCondLst>
                                            <p:cond delay="0"/>
                                          </p:stCondLst>
                                        </p:cTn>
                                        <p:tgtEl>
                                          <p:spTgt spid="64"/>
                                        </p:tgtEl>
                                        <p:attrNameLst>
                                          <p:attrName>style.visibility</p:attrName>
                                        </p:attrNameLst>
                                      </p:cBhvr>
                                      <p:to>
                                        <p:strVal val="visible"/>
                                      </p:to>
                                    </p:set>
                                    <p:animEffect transition="in" filter="fade">
                                      <p:cBhvr>
                                        <p:cTn id="207" dur="500"/>
                                        <p:tgtEl>
                                          <p:spTgt spid="64"/>
                                        </p:tgtEl>
                                      </p:cBhvr>
                                    </p:animEffect>
                                  </p:childTnLst>
                                </p:cTn>
                              </p:par>
                            </p:childTnLst>
                          </p:cTn>
                        </p:par>
                        <p:par>
                          <p:cTn id="208" fill="hold">
                            <p:stCondLst>
                              <p:cond delay="2600"/>
                            </p:stCondLst>
                            <p:childTnLst>
                              <p:par>
                                <p:cTn id="209" presetID="22" presetClass="entr" presetSubtype="1" fill="hold" nodeType="afterEffect">
                                  <p:stCondLst>
                                    <p:cond delay="0"/>
                                  </p:stCondLst>
                                  <p:childTnLst>
                                    <p:set>
                                      <p:cBhvr>
                                        <p:cTn id="210" dur="1" fill="hold">
                                          <p:stCondLst>
                                            <p:cond delay="0"/>
                                          </p:stCondLst>
                                        </p:cTn>
                                        <p:tgtEl>
                                          <p:spTgt spid="65"/>
                                        </p:tgtEl>
                                        <p:attrNameLst>
                                          <p:attrName>style.visibility</p:attrName>
                                        </p:attrNameLst>
                                      </p:cBhvr>
                                      <p:to>
                                        <p:strVal val="visible"/>
                                      </p:to>
                                    </p:set>
                                    <p:animEffect transition="in" filter="wipe(up)">
                                      <p:cBhvr>
                                        <p:cTn id="21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7" grpId="1" animBg="1"/>
      <p:bldP spid="7" grpId="2" animBg="1"/>
      <p:bldP spid="10" grpId="0" animBg="1"/>
      <p:bldP spid="10" grpId="1" animBg="1"/>
      <p:bldP spid="10" grpId="2" animBg="1"/>
      <p:bldP spid="11" grpId="0" animBg="1"/>
      <p:bldP spid="11" grpId="1" animBg="1"/>
      <p:bldP spid="11" grpId="2" animBg="1"/>
      <p:bldP spid="12" grpId="0" animBg="1"/>
      <p:bldP spid="12" grpId="1" animBg="1"/>
      <p:bldP spid="12" grpId="2" animBg="1"/>
      <p:bldP spid="15" grpId="0" animBg="1"/>
      <p:bldP spid="15" grpId="1" animBg="1"/>
      <p:bldP spid="15" grpId="2" animBg="1"/>
      <p:bldP spid="17" grpId="0" animBg="1"/>
      <p:bldP spid="17" grpId="1" animBg="1"/>
      <p:bldP spid="17" grpId="2" animBg="1"/>
      <p:bldP spid="18" grpId="0" animBg="1"/>
      <p:bldP spid="18" grpId="1" animBg="1"/>
      <p:bldP spid="18" grpId="2" animBg="1"/>
      <p:bldP spid="19" grpId="0" animBg="1"/>
      <p:bldP spid="32" grpId="0" animBg="1"/>
      <p:bldP spid="32" grpId="1" animBg="1"/>
      <p:bldP spid="32" grpId="2" animBg="1"/>
      <p:bldP spid="62" grpId="0"/>
      <p:bldP spid="63" grpId="0"/>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1.4  </a:t>
            </a:r>
            <a:r>
              <a:rPr lang="zh-CN" altLang="en-US" dirty="0" smtClean="0">
                <a:solidFill>
                  <a:srgbClr val="219DC9"/>
                </a:solidFill>
              </a:rPr>
              <a:t>交互展示</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1" y="1204841"/>
            <a:ext cx="6865398" cy="4882060"/>
          </a:xfrm>
          <a:prstGeom prst="rect">
            <a:avLst/>
          </a:prstGeom>
        </p:spPr>
      </p:pic>
    </p:spTree>
    <p:extLst>
      <p:ext uri="{BB962C8B-B14F-4D97-AF65-F5344CB8AC3E}">
        <p14:creationId xmlns:p14="http://schemas.microsoft.com/office/powerpoint/2010/main" val="39291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1.4  </a:t>
            </a:r>
            <a:r>
              <a:rPr lang="zh-CN" altLang="en-US" dirty="0" smtClean="0">
                <a:solidFill>
                  <a:srgbClr val="219DC9"/>
                </a:solidFill>
              </a:rPr>
              <a:t>交互展示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843" y="1204841"/>
            <a:ext cx="7104314" cy="5051956"/>
          </a:xfrm>
          <a:prstGeom prst="rect">
            <a:avLst/>
          </a:prstGeom>
        </p:spPr>
      </p:pic>
    </p:spTree>
    <p:extLst>
      <p:ext uri="{BB962C8B-B14F-4D97-AF65-F5344CB8AC3E}">
        <p14:creationId xmlns:p14="http://schemas.microsoft.com/office/powerpoint/2010/main" val="166478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1.4  </a:t>
            </a:r>
            <a:r>
              <a:rPr lang="zh-CN" altLang="en-US" dirty="0" smtClean="0">
                <a:solidFill>
                  <a:srgbClr val="219DC9"/>
                </a:solidFill>
              </a:rPr>
              <a:t>交互展示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87" y="1204841"/>
            <a:ext cx="7215826" cy="5131254"/>
          </a:xfrm>
          <a:prstGeom prst="rect">
            <a:avLst/>
          </a:prstGeom>
        </p:spPr>
      </p:pic>
    </p:spTree>
    <p:extLst>
      <p:ext uri="{BB962C8B-B14F-4D97-AF65-F5344CB8AC3E}">
        <p14:creationId xmlns:p14="http://schemas.microsoft.com/office/powerpoint/2010/main" val="35778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1.4  </a:t>
            </a:r>
            <a:r>
              <a:rPr lang="zh-CN" altLang="en-US" dirty="0" smtClean="0">
                <a:solidFill>
                  <a:srgbClr val="219DC9"/>
                </a:solidFill>
              </a:rPr>
              <a:t>交互展示</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975" y="1204841"/>
            <a:ext cx="7230049" cy="5141368"/>
          </a:xfrm>
          <a:prstGeom prst="rect">
            <a:avLst/>
          </a:prstGeom>
        </p:spPr>
      </p:pic>
    </p:spTree>
    <p:extLst>
      <p:ext uri="{BB962C8B-B14F-4D97-AF65-F5344CB8AC3E}">
        <p14:creationId xmlns:p14="http://schemas.microsoft.com/office/powerpoint/2010/main" val="171619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a:spLocks noGrp="1"/>
          </p:cNvSpPr>
          <p:nvPr>
            <p:ph type="title"/>
          </p:nvPr>
        </p:nvSpPr>
        <p:spPr>
          <a:xfrm>
            <a:off x="1769689" y="357587"/>
            <a:ext cx="8652622" cy="847254"/>
          </a:xfrm>
        </p:spPr>
        <p:txBody>
          <a:bodyPr/>
          <a:lstStyle/>
          <a:p>
            <a:r>
              <a:rPr lang="zh-CN" altLang="en-US" dirty="0" smtClean="0">
                <a:solidFill>
                  <a:srgbClr val="219DC9"/>
                </a:solidFill>
              </a:rPr>
              <a:t>想不出总结的总结</a:t>
            </a:r>
            <a:endParaRPr lang="zh-CN" altLang="en-US" dirty="0">
              <a:solidFill>
                <a:srgbClr val="219DC9"/>
              </a:solidFill>
            </a:endParaRPr>
          </a:p>
        </p:txBody>
      </p:sp>
      <p:grpSp>
        <p:nvGrpSpPr>
          <p:cNvPr id="22" name="组合 21"/>
          <p:cNvGrpSpPr/>
          <p:nvPr/>
        </p:nvGrpSpPr>
        <p:grpSpPr>
          <a:xfrm>
            <a:off x="7044857" y="1467255"/>
            <a:ext cx="4271237" cy="790041"/>
            <a:chOff x="6783356" y="1819147"/>
            <a:chExt cx="3875523" cy="845172"/>
          </a:xfrm>
        </p:grpSpPr>
        <p:sp>
          <p:nvSpPr>
            <p:cNvPr id="23" name="五边形 22"/>
            <p:cNvSpPr/>
            <p:nvPr/>
          </p:nvSpPr>
          <p:spPr>
            <a:xfrm>
              <a:off x="6783356" y="1819147"/>
              <a:ext cx="3620277" cy="845172"/>
            </a:xfrm>
            <a:prstGeom prst="homePlate">
              <a:avLst/>
            </a:prstGeom>
            <a:solidFill>
              <a:srgbClr val="64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963101" y="1986824"/>
              <a:ext cx="3695778" cy="509820"/>
            </a:xfrm>
            <a:prstGeom prst="rect">
              <a:avLst/>
            </a:prstGeom>
          </p:spPr>
          <p:txBody>
            <a:bodyPr wrap="square">
              <a:spAutoFit/>
            </a:bodyPr>
            <a:lstStyle/>
            <a:p>
              <a:r>
                <a:rPr lang="zh-CN" altLang="en-US" sz="2400" dirty="0" smtClean="0">
                  <a:solidFill>
                    <a:schemeClr val="bg1"/>
                  </a:solidFill>
                </a:rPr>
                <a:t>启发思路</a:t>
              </a:r>
              <a:endParaRPr lang="zh-CN" altLang="en-US" sz="2400" dirty="0">
                <a:solidFill>
                  <a:schemeClr val="bg1"/>
                </a:solidFill>
              </a:endParaRPr>
            </a:p>
          </p:txBody>
        </p:sp>
      </p:grpSp>
      <p:grpSp>
        <p:nvGrpSpPr>
          <p:cNvPr id="25" name="组合 24"/>
          <p:cNvGrpSpPr/>
          <p:nvPr/>
        </p:nvGrpSpPr>
        <p:grpSpPr>
          <a:xfrm>
            <a:off x="7044859" y="2257296"/>
            <a:ext cx="3527178" cy="790041"/>
            <a:chOff x="6783357" y="2664319"/>
            <a:chExt cx="3200398" cy="845172"/>
          </a:xfrm>
        </p:grpSpPr>
        <p:sp>
          <p:nvSpPr>
            <p:cNvPr id="26" name="五边形 25"/>
            <p:cNvSpPr/>
            <p:nvPr/>
          </p:nvSpPr>
          <p:spPr>
            <a:xfrm>
              <a:off x="6783357" y="2664319"/>
              <a:ext cx="3200398" cy="845172"/>
            </a:xfrm>
            <a:prstGeom prst="homePlate">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963101" y="2831996"/>
              <a:ext cx="2285530" cy="509820"/>
            </a:xfrm>
            <a:prstGeom prst="rect">
              <a:avLst/>
            </a:prstGeom>
          </p:spPr>
          <p:txBody>
            <a:bodyPr wrap="square">
              <a:spAutoFit/>
            </a:bodyPr>
            <a:lstStyle/>
            <a:p>
              <a:r>
                <a:rPr lang="zh-CN" altLang="en-US" sz="2400" dirty="0" smtClean="0">
                  <a:solidFill>
                    <a:schemeClr val="bg1"/>
                  </a:solidFill>
                </a:rPr>
                <a:t>整理思路</a:t>
              </a:r>
              <a:endParaRPr lang="zh-CN" altLang="en-US" sz="2400" dirty="0">
                <a:solidFill>
                  <a:schemeClr val="bg1"/>
                </a:solidFill>
              </a:endParaRPr>
            </a:p>
          </p:txBody>
        </p:sp>
      </p:grpSp>
      <p:grpSp>
        <p:nvGrpSpPr>
          <p:cNvPr id="28" name="组合 27"/>
          <p:cNvGrpSpPr/>
          <p:nvPr/>
        </p:nvGrpSpPr>
        <p:grpSpPr>
          <a:xfrm>
            <a:off x="7044858" y="3047337"/>
            <a:ext cx="3084995" cy="790041"/>
            <a:chOff x="6783357" y="3509491"/>
            <a:chExt cx="2799182" cy="845172"/>
          </a:xfrm>
        </p:grpSpPr>
        <p:sp>
          <p:nvSpPr>
            <p:cNvPr id="29" name="五边形 28"/>
            <p:cNvSpPr/>
            <p:nvPr/>
          </p:nvSpPr>
          <p:spPr>
            <a:xfrm>
              <a:off x="6783357" y="3509491"/>
              <a:ext cx="2799182" cy="845172"/>
            </a:xfrm>
            <a:prstGeom prst="homePlate">
              <a:avLst/>
            </a:prstGeom>
            <a:solidFill>
              <a:srgbClr val="64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963101" y="3677168"/>
              <a:ext cx="2295329" cy="493881"/>
            </a:xfrm>
            <a:prstGeom prst="rect">
              <a:avLst/>
            </a:prstGeom>
          </p:spPr>
          <p:txBody>
            <a:bodyPr wrap="square">
              <a:spAutoFit/>
            </a:bodyPr>
            <a:lstStyle/>
            <a:p>
              <a:r>
                <a:rPr lang="zh-CN" altLang="en-US" sz="2400" dirty="0" smtClean="0">
                  <a:solidFill>
                    <a:schemeClr val="bg1"/>
                  </a:solidFill>
                </a:rPr>
                <a:t>生活助手</a:t>
              </a:r>
              <a:endParaRPr lang="zh-CN" altLang="en-US" sz="2400" dirty="0">
                <a:solidFill>
                  <a:schemeClr val="bg1"/>
                </a:solidFill>
              </a:endParaRPr>
            </a:p>
          </p:txBody>
        </p:sp>
      </p:grpSp>
      <p:grpSp>
        <p:nvGrpSpPr>
          <p:cNvPr id="31" name="组合 30"/>
          <p:cNvGrpSpPr/>
          <p:nvPr/>
        </p:nvGrpSpPr>
        <p:grpSpPr>
          <a:xfrm>
            <a:off x="7044858" y="3837378"/>
            <a:ext cx="2727792" cy="790041"/>
            <a:chOff x="6783357" y="4354662"/>
            <a:chExt cx="2475073" cy="845172"/>
          </a:xfrm>
        </p:grpSpPr>
        <p:sp>
          <p:nvSpPr>
            <p:cNvPr id="32" name="五边形 31"/>
            <p:cNvSpPr/>
            <p:nvPr/>
          </p:nvSpPr>
          <p:spPr>
            <a:xfrm>
              <a:off x="6783357" y="4354662"/>
              <a:ext cx="2295329" cy="845172"/>
            </a:xfrm>
            <a:prstGeom prst="homePlate">
              <a:avLst/>
            </a:prstGeom>
            <a:solidFill>
              <a:srgbClr val="219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963101" y="4522339"/>
              <a:ext cx="2295329" cy="493881"/>
            </a:xfrm>
            <a:prstGeom prst="rect">
              <a:avLst/>
            </a:prstGeom>
          </p:spPr>
          <p:txBody>
            <a:bodyPr wrap="square">
              <a:spAutoFit/>
            </a:bodyPr>
            <a:lstStyle/>
            <a:p>
              <a:r>
                <a:rPr lang="zh-CN" altLang="en-US" sz="2400" dirty="0" smtClean="0">
                  <a:solidFill>
                    <a:schemeClr val="bg1"/>
                  </a:solidFill>
                </a:rPr>
                <a:t>玩耍方式</a:t>
              </a:r>
              <a:endParaRPr lang="zh-CN" altLang="en-US" sz="2400" dirty="0">
                <a:solidFill>
                  <a:schemeClr val="bg1"/>
                </a:solidFill>
              </a:endParaRPr>
            </a:p>
          </p:txBody>
        </p:sp>
      </p:grpSp>
      <p:sp>
        <p:nvSpPr>
          <p:cNvPr id="34" name="矩形 33"/>
          <p:cNvSpPr/>
          <p:nvPr/>
        </p:nvSpPr>
        <p:spPr>
          <a:xfrm>
            <a:off x="2678990" y="5007312"/>
            <a:ext cx="6858000" cy="1154162"/>
          </a:xfrm>
          <a:prstGeom prst="rect">
            <a:avLst/>
          </a:prstGeom>
        </p:spPr>
        <p:txBody>
          <a:bodyPr wrap="square">
            <a:spAutoFit/>
          </a:bodyPr>
          <a:lstStyle/>
          <a:p>
            <a:pPr>
              <a:lnSpc>
                <a:spcPct val="150000"/>
              </a:lnSpc>
            </a:pPr>
            <a:r>
              <a:rPr lang="zh-CN" altLang="en-US" sz="2300" dirty="0" smtClean="0"/>
              <a:t>时间来不及了，我实在是想不出总结的话了，</a:t>
            </a:r>
            <a:endParaRPr lang="en-US" altLang="zh-CN" sz="2300" dirty="0" smtClean="0"/>
          </a:p>
          <a:p>
            <a:pPr>
              <a:lnSpc>
                <a:spcPct val="150000"/>
              </a:lnSpc>
            </a:pPr>
            <a:r>
              <a:rPr lang="zh-CN" altLang="en-US" sz="2300" dirty="0" smtClean="0"/>
              <a:t>反正就是你可以</a:t>
            </a:r>
            <a:r>
              <a:rPr lang="en-US" altLang="zh-CN" sz="2300" dirty="0" smtClean="0"/>
              <a:t>and</a:t>
            </a:r>
            <a:r>
              <a:rPr lang="zh-CN" altLang="en-US" sz="2300" dirty="0" smtClean="0"/>
              <a:t>一定会在很多情况下用到</a:t>
            </a:r>
            <a:r>
              <a:rPr lang="en-US" altLang="zh-CN" sz="2300" dirty="0" smtClean="0"/>
              <a:t>Think</a:t>
            </a:r>
            <a:r>
              <a:rPr lang="zh-CN" altLang="en-US" sz="2300" dirty="0" smtClean="0"/>
              <a:t>！</a:t>
            </a:r>
            <a:endParaRPr lang="zh-CN" altLang="en-US" sz="2300" dirty="0"/>
          </a:p>
        </p:txBody>
      </p:sp>
      <p:sp>
        <p:nvSpPr>
          <p:cNvPr id="35" name="文本框 34"/>
          <p:cNvSpPr txBox="1"/>
          <p:nvPr/>
        </p:nvSpPr>
        <p:spPr>
          <a:xfrm>
            <a:off x="9237750" y="5381871"/>
            <a:ext cx="1394111" cy="1446550"/>
          </a:xfrm>
          <a:prstGeom prst="rect">
            <a:avLst/>
          </a:prstGeom>
          <a:noFill/>
        </p:spPr>
        <p:txBody>
          <a:bodyPr wrap="square" rtlCol="0">
            <a:spAutoFit/>
          </a:bodyPr>
          <a:lstStyle/>
          <a:p>
            <a:r>
              <a:rPr lang="en-US" altLang="zh-CN" sz="8800" dirty="0" smtClean="0">
                <a:solidFill>
                  <a:srgbClr val="219DC9"/>
                </a:solidFill>
                <a:latin typeface="+mn-ea"/>
              </a:rPr>
              <a:t>”</a:t>
            </a:r>
            <a:endParaRPr lang="zh-CN" altLang="en-US" sz="8800" dirty="0">
              <a:solidFill>
                <a:srgbClr val="219DC9"/>
              </a:solidFill>
              <a:latin typeface="+mn-ea"/>
            </a:endParaRPr>
          </a:p>
        </p:txBody>
      </p:sp>
      <p:sp>
        <p:nvSpPr>
          <p:cNvPr id="36" name="文本框 35"/>
          <p:cNvSpPr txBox="1"/>
          <p:nvPr/>
        </p:nvSpPr>
        <p:spPr>
          <a:xfrm>
            <a:off x="1202769" y="4526152"/>
            <a:ext cx="1394111" cy="1446550"/>
          </a:xfrm>
          <a:prstGeom prst="rect">
            <a:avLst/>
          </a:prstGeom>
          <a:noFill/>
        </p:spPr>
        <p:txBody>
          <a:bodyPr wrap="square" rtlCol="0">
            <a:spAutoFit/>
          </a:bodyPr>
          <a:lstStyle/>
          <a:p>
            <a:r>
              <a:rPr lang="zh-CN" altLang="en-US" sz="8800" dirty="0" smtClean="0">
                <a:solidFill>
                  <a:srgbClr val="219DC9"/>
                </a:solidFill>
                <a:latin typeface="+mn-ea"/>
              </a:rPr>
              <a:t>“</a:t>
            </a:r>
            <a:endParaRPr lang="zh-CN" altLang="en-US" sz="8800" dirty="0">
              <a:solidFill>
                <a:srgbClr val="219DC9"/>
              </a:solidFill>
              <a:latin typeface="+mn-ea"/>
            </a:endParaRPr>
          </a:p>
        </p:txBody>
      </p:sp>
      <p:pic>
        <p:nvPicPr>
          <p:cNvPr id="19" name="图片 18"/>
          <p:cNvPicPr>
            <a:picLocks noChangeAspect="1"/>
          </p:cNvPicPr>
          <p:nvPr/>
        </p:nvPicPr>
        <p:blipFill>
          <a:blip r:embed="rId2"/>
          <a:stretch>
            <a:fillRect/>
          </a:stretch>
        </p:blipFill>
        <p:spPr>
          <a:xfrm>
            <a:off x="1426789" y="1467255"/>
            <a:ext cx="5618069" cy="3160164"/>
          </a:xfrm>
          <a:prstGeom prst="rect">
            <a:avLst/>
          </a:prstGeom>
        </p:spPr>
      </p:pic>
    </p:spTree>
    <p:extLst>
      <p:ext uri="{BB962C8B-B14F-4D97-AF65-F5344CB8AC3E}">
        <p14:creationId xmlns:p14="http://schemas.microsoft.com/office/powerpoint/2010/main" val="257379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2" presetClass="entr" presetSubtype="8" fill="hold" nodeType="withEffect">
                                  <p:stCondLst>
                                    <p:cond delay="30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4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5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nodeType="withEffect">
                                  <p:stCondLst>
                                    <p:cond delay="6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1"/>
          <p:cNvSpPr>
            <a:spLocks/>
          </p:cNvSpPr>
          <p:nvPr/>
        </p:nvSpPr>
        <p:spPr bwMode="auto">
          <a:xfrm>
            <a:off x="4402582" y="1736211"/>
            <a:ext cx="3386837" cy="3385579"/>
          </a:xfrm>
          <a:custGeom>
            <a:avLst/>
            <a:gdLst>
              <a:gd name="T0" fmla="*/ 909 w 2690"/>
              <a:gd name="T1" fmla="*/ 2689 h 2689"/>
              <a:gd name="T2" fmla="*/ 85 w 2690"/>
              <a:gd name="T3" fmla="*/ 1988 h 2689"/>
              <a:gd name="T4" fmla="*/ 0 w 2690"/>
              <a:gd name="T5" fmla="*/ 909 h 2689"/>
              <a:gd name="T6" fmla="*/ 703 w 2690"/>
              <a:gd name="T7" fmla="*/ 85 h 2689"/>
              <a:gd name="T8" fmla="*/ 1781 w 2690"/>
              <a:gd name="T9" fmla="*/ 0 h 2689"/>
              <a:gd name="T10" fmla="*/ 2605 w 2690"/>
              <a:gd name="T11" fmla="*/ 703 h 2689"/>
              <a:gd name="T12" fmla="*/ 2690 w 2690"/>
              <a:gd name="T13" fmla="*/ 1780 h 2689"/>
              <a:gd name="T14" fmla="*/ 1989 w 2690"/>
              <a:gd name="T15" fmla="*/ 2604 h 2689"/>
              <a:gd name="T16" fmla="*/ 909 w 2690"/>
              <a:gd name="T17" fmla="*/ 2689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0" h="2689">
                <a:moveTo>
                  <a:pt x="909" y="2689"/>
                </a:moveTo>
                <a:lnTo>
                  <a:pt x="85" y="1988"/>
                </a:lnTo>
                <a:lnTo>
                  <a:pt x="0" y="909"/>
                </a:lnTo>
                <a:lnTo>
                  <a:pt x="703" y="85"/>
                </a:lnTo>
                <a:lnTo>
                  <a:pt x="1781" y="0"/>
                </a:lnTo>
                <a:lnTo>
                  <a:pt x="2605" y="703"/>
                </a:lnTo>
                <a:lnTo>
                  <a:pt x="2690" y="1780"/>
                </a:lnTo>
                <a:lnTo>
                  <a:pt x="1989" y="2604"/>
                </a:lnTo>
                <a:lnTo>
                  <a:pt x="909" y="2689"/>
                </a:lnTo>
                <a:close/>
              </a:path>
            </a:pathLst>
          </a:custGeom>
          <a:solidFill>
            <a:srgbClr val="1D8FC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124"/>
          <p:cNvSpPr>
            <a:spLocks/>
          </p:cNvSpPr>
          <p:nvPr/>
        </p:nvSpPr>
        <p:spPr bwMode="auto">
          <a:xfrm>
            <a:off x="4374883" y="1707253"/>
            <a:ext cx="3442235" cy="3443495"/>
          </a:xfrm>
          <a:custGeom>
            <a:avLst/>
            <a:gdLst>
              <a:gd name="T0" fmla="*/ 247 w 1155"/>
              <a:gd name="T1" fmla="*/ 1039 h 1155"/>
              <a:gd name="T2" fmla="*/ 159 w 1155"/>
              <a:gd name="T3" fmla="*/ 960 h 1155"/>
              <a:gd name="T4" fmla="*/ 18 w 1155"/>
              <a:gd name="T5" fmla="*/ 670 h 1155"/>
              <a:gd name="T6" fmla="*/ 11 w 1155"/>
              <a:gd name="T7" fmla="*/ 552 h 1155"/>
              <a:gd name="T8" fmla="*/ 116 w 1155"/>
              <a:gd name="T9" fmla="*/ 248 h 1155"/>
              <a:gd name="T10" fmla="*/ 195 w 1155"/>
              <a:gd name="T11" fmla="*/ 159 h 1155"/>
              <a:gd name="T12" fmla="*/ 485 w 1155"/>
              <a:gd name="T13" fmla="*/ 19 h 1155"/>
              <a:gd name="T14" fmla="*/ 603 w 1155"/>
              <a:gd name="T15" fmla="*/ 12 h 1155"/>
              <a:gd name="T16" fmla="*/ 907 w 1155"/>
              <a:gd name="T17" fmla="*/ 117 h 1155"/>
              <a:gd name="T18" fmla="*/ 996 w 1155"/>
              <a:gd name="T19" fmla="*/ 196 h 1155"/>
              <a:gd name="T20" fmla="*/ 1137 w 1155"/>
              <a:gd name="T21" fmla="*/ 485 h 1155"/>
              <a:gd name="T22" fmla="*/ 1144 w 1155"/>
              <a:gd name="T23" fmla="*/ 604 h 1155"/>
              <a:gd name="T24" fmla="*/ 1038 w 1155"/>
              <a:gd name="T25" fmla="*/ 908 h 1155"/>
              <a:gd name="T26" fmla="*/ 959 w 1155"/>
              <a:gd name="T27" fmla="*/ 996 h 1155"/>
              <a:gd name="T28" fmla="*/ 670 w 1155"/>
              <a:gd name="T29" fmla="*/ 1137 h 1155"/>
              <a:gd name="T30" fmla="*/ 551 w 1155"/>
              <a:gd name="T31" fmla="*/ 1144 h 1155"/>
              <a:gd name="T32" fmla="*/ 247 w 1155"/>
              <a:gd name="T33" fmla="*/ 1039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5" h="1155">
                <a:moveTo>
                  <a:pt x="247" y="1039"/>
                </a:moveTo>
                <a:cubicBezTo>
                  <a:pt x="214" y="1027"/>
                  <a:pt x="174" y="992"/>
                  <a:pt x="159" y="960"/>
                </a:cubicBezTo>
                <a:cubicBezTo>
                  <a:pt x="18" y="670"/>
                  <a:pt x="18" y="670"/>
                  <a:pt x="18" y="670"/>
                </a:cubicBezTo>
                <a:cubicBezTo>
                  <a:pt x="3" y="639"/>
                  <a:pt x="0" y="585"/>
                  <a:pt x="11" y="552"/>
                </a:cubicBezTo>
                <a:cubicBezTo>
                  <a:pt x="116" y="248"/>
                  <a:pt x="116" y="248"/>
                  <a:pt x="116" y="248"/>
                </a:cubicBezTo>
                <a:cubicBezTo>
                  <a:pt x="128" y="214"/>
                  <a:pt x="164" y="174"/>
                  <a:pt x="195" y="159"/>
                </a:cubicBezTo>
                <a:cubicBezTo>
                  <a:pt x="485" y="19"/>
                  <a:pt x="485" y="19"/>
                  <a:pt x="485" y="19"/>
                </a:cubicBezTo>
                <a:cubicBezTo>
                  <a:pt x="517" y="3"/>
                  <a:pt x="570" y="0"/>
                  <a:pt x="603" y="12"/>
                </a:cubicBezTo>
                <a:cubicBezTo>
                  <a:pt x="907" y="117"/>
                  <a:pt x="907" y="117"/>
                  <a:pt x="907" y="117"/>
                </a:cubicBezTo>
                <a:cubicBezTo>
                  <a:pt x="941" y="128"/>
                  <a:pt x="981" y="164"/>
                  <a:pt x="996" y="196"/>
                </a:cubicBezTo>
                <a:cubicBezTo>
                  <a:pt x="1137" y="485"/>
                  <a:pt x="1137" y="485"/>
                  <a:pt x="1137" y="485"/>
                </a:cubicBezTo>
                <a:cubicBezTo>
                  <a:pt x="1152" y="517"/>
                  <a:pt x="1155" y="570"/>
                  <a:pt x="1144" y="604"/>
                </a:cubicBezTo>
                <a:cubicBezTo>
                  <a:pt x="1038" y="908"/>
                  <a:pt x="1038" y="908"/>
                  <a:pt x="1038" y="908"/>
                </a:cubicBezTo>
                <a:cubicBezTo>
                  <a:pt x="1027" y="941"/>
                  <a:pt x="991" y="981"/>
                  <a:pt x="959" y="996"/>
                </a:cubicBezTo>
                <a:cubicBezTo>
                  <a:pt x="670" y="1137"/>
                  <a:pt x="670" y="1137"/>
                  <a:pt x="670" y="1137"/>
                </a:cubicBezTo>
                <a:cubicBezTo>
                  <a:pt x="638" y="1152"/>
                  <a:pt x="585" y="1155"/>
                  <a:pt x="551" y="1144"/>
                </a:cubicBezTo>
                <a:cubicBezTo>
                  <a:pt x="247" y="1039"/>
                  <a:pt x="247" y="1039"/>
                  <a:pt x="247" y="1039"/>
                </a:cubicBezTo>
              </a:path>
            </a:pathLst>
          </a:custGeom>
          <a:gradFill flip="none" rotWithShape="1">
            <a:gsLst>
              <a:gs pos="50000">
                <a:sysClr val="window" lastClr="CCE8CF">
                  <a:lumMod val="95000"/>
                  <a:alpha val="92000"/>
                </a:sysClr>
              </a:gs>
              <a:gs pos="0">
                <a:sysClr val="window" lastClr="CCE8CF">
                  <a:lumMod val="100000"/>
                </a:sysClr>
              </a:gs>
              <a:gs pos="100000">
                <a:srgbClr val="BFBFBF">
                  <a:alpha val="84000"/>
                </a:srgbClr>
              </a:gs>
            </a:gsLst>
            <a:path path="circle">
              <a:fillToRect t="100000" r="100000"/>
            </a:path>
            <a:tileRect l="-100000" b="-100000"/>
          </a:gradFill>
          <a:ln w="19050" cap="flat" cmpd="sng" algn="ctr">
            <a:solidFill>
              <a:sysClr val="window" lastClr="CCE8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white"/>
              </a:solidFill>
              <a:latin typeface="Segoe UI Light"/>
              <a:ea typeface="幼圆"/>
            </a:endParaRPr>
          </a:p>
        </p:txBody>
      </p:sp>
      <p:sp>
        <p:nvSpPr>
          <p:cNvPr id="6" name="Freeform 93"/>
          <p:cNvSpPr>
            <a:spLocks/>
          </p:cNvSpPr>
          <p:nvPr/>
        </p:nvSpPr>
        <p:spPr bwMode="auto">
          <a:xfrm>
            <a:off x="4497009" y="1830010"/>
            <a:ext cx="3197980" cy="3197980"/>
          </a:xfrm>
          <a:custGeom>
            <a:avLst/>
            <a:gdLst>
              <a:gd name="T0" fmla="*/ 936 w 2540"/>
              <a:gd name="T1" fmla="*/ 2540 h 2540"/>
              <a:gd name="T2" fmla="*/ 135 w 2540"/>
              <a:gd name="T3" fmla="*/ 1931 h 2540"/>
              <a:gd name="T4" fmla="*/ 0 w 2540"/>
              <a:gd name="T5" fmla="*/ 936 h 2540"/>
              <a:gd name="T6" fmla="*/ 609 w 2540"/>
              <a:gd name="T7" fmla="*/ 135 h 2540"/>
              <a:gd name="T8" fmla="*/ 1604 w 2540"/>
              <a:gd name="T9" fmla="*/ 0 h 2540"/>
              <a:gd name="T10" fmla="*/ 2405 w 2540"/>
              <a:gd name="T11" fmla="*/ 607 h 2540"/>
              <a:gd name="T12" fmla="*/ 2540 w 2540"/>
              <a:gd name="T13" fmla="*/ 1604 h 2540"/>
              <a:gd name="T14" fmla="*/ 1933 w 2540"/>
              <a:gd name="T15" fmla="*/ 2405 h 2540"/>
              <a:gd name="T16" fmla="*/ 936 w 2540"/>
              <a:gd name="T17" fmla="*/ 254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0" h="2540">
                <a:moveTo>
                  <a:pt x="936" y="2540"/>
                </a:moveTo>
                <a:lnTo>
                  <a:pt x="135" y="1931"/>
                </a:lnTo>
                <a:lnTo>
                  <a:pt x="0" y="936"/>
                </a:lnTo>
                <a:lnTo>
                  <a:pt x="609" y="135"/>
                </a:lnTo>
                <a:lnTo>
                  <a:pt x="1604" y="0"/>
                </a:lnTo>
                <a:lnTo>
                  <a:pt x="2405" y="607"/>
                </a:lnTo>
                <a:lnTo>
                  <a:pt x="2540" y="1604"/>
                </a:lnTo>
                <a:lnTo>
                  <a:pt x="1933" y="2405"/>
                </a:lnTo>
                <a:lnTo>
                  <a:pt x="936" y="2540"/>
                </a:lnTo>
                <a:close/>
              </a:path>
            </a:pathLst>
          </a:custGeom>
          <a:solidFill>
            <a:srgbClr val="64BB0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76"/>
          <p:cNvSpPr>
            <a:spLocks/>
          </p:cNvSpPr>
          <p:nvPr/>
        </p:nvSpPr>
        <p:spPr bwMode="auto">
          <a:xfrm>
            <a:off x="4557444" y="1889814"/>
            <a:ext cx="3077111" cy="3078371"/>
          </a:xfrm>
          <a:custGeom>
            <a:avLst/>
            <a:gdLst>
              <a:gd name="T0" fmla="*/ 264 w 1032"/>
              <a:gd name="T1" fmla="*/ 960 h 1033"/>
              <a:gd name="T2" fmla="*/ 177 w 1032"/>
              <a:gd name="T3" fmla="*/ 898 h 1033"/>
              <a:gd name="T4" fmla="*/ 24 w 1032"/>
              <a:gd name="T5" fmla="*/ 652 h 1033"/>
              <a:gd name="T6" fmla="*/ 7 w 1032"/>
              <a:gd name="T7" fmla="*/ 547 h 1033"/>
              <a:gd name="T8" fmla="*/ 72 w 1032"/>
              <a:gd name="T9" fmla="*/ 265 h 1033"/>
              <a:gd name="T10" fmla="*/ 135 w 1032"/>
              <a:gd name="T11" fmla="*/ 178 h 1033"/>
              <a:gd name="T12" fmla="*/ 380 w 1032"/>
              <a:gd name="T13" fmla="*/ 25 h 1033"/>
              <a:gd name="T14" fmla="*/ 486 w 1032"/>
              <a:gd name="T15" fmla="*/ 7 h 1033"/>
              <a:gd name="T16" fmla="*/ 768 w 1032"/>
              <a:gd name="T17" fmla="*/ 73 h 1033"/>
              <a:gd name="T18" fmla="*/ 855 w 1032"/>
              <a:gd name="T19" fmla="*/ 135 h 1033"/>
              <a:gd name="T20" fmla="*/ 1008 w 1032"/>
              <a:gd name="T21" fmla="*/ 381 h 1033"/>
              <a:gd name="T22" fmla="*/ 1025 w 1032"/>
              <a:gd name="T23" fmla="*/ 486 h 1033"/>
              <a:gd name="T24" fmla="*/ 960 w 1032"/>
              <a:gd name="T25" fmla="*/ 768 h 1033"/>
              <a:gd name="T26" fmla="*/ 898 w 1032"/>
              <a:gd name="T27" fmla="*/ 855 h 1033"/>
              <a:gd name="T28" fmla="*/ 652 w 1032"/>
              <a:gd name="T29" fmla="*/ 1008 h 1033"/>
              <a:gd name="T30" fmla="*/ 546 w 1032"/>
              <a:gd name="T31" fmla="*/ 1025 h 1033"/>
              <a:gd name="T32" fmla="*/ 264 w 1032"/>
              <a:gd name="T33" fmla="*/ 960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33">
                <a:moveTo>
                  <a:pt x="264" y="960"/>
                </a:moveTo>
                <a:cubicBezTo>
                  <a:pt x="233" y="953"/>
                  <a:pt x="194" y="925"/>
                  <a:pt x="177" y="898"/>
                </a:cubicBezTo>
                <a:cubicBezTo>
                  <a:pt x="24" y="652"/>
                  <a:pt x="24" y="652"/>
                  <a:pt x="24" y="652"/>
                </a:cubicBezTo>
                <a:cubicBezTo>
                  <a:pt x="8" y="625"/>
                  <a:pt x="0" y="578"/>
                  <a:pt x="7" y="547"/>
                </a:cubicBezTo>
                <a:cubicBezTo>
                  <a:pt x="72" y="265"/>
                  <a:pt x="72" y="265"/>
                  <a:pt x="72" y="265"/>
                </a:cubicBezTo>
                <a:cubicBezTo>
                  <a:pt x="80" y="234"/>
                  <a:pt x="108" y="194"/>
                  <a:pt x="135" y="178"/>
                </a:cubicBezTo>
                <a:cubicBezTo>
                  <a:pt x="380" y="25"/>
                  <a:pt x="380" y="25"/>
                  <a:pt x="380" y="25"/>
                </a:cubicBezTo>
                <a:cubicBezTo>
                  <a:pt x="407" y="8"/>
                  <a:pt x="455" y="0"/>
                  <a:pt x="486" y="7"/>
                </a:cubicBezTo>
                <a:cubicBezTo>
                  <a:pt x="768" y="73"/>
                  <a:pt x="768" y="73"/>
                  <a:pt x="768" y="73"/>
                </a:cubicBezTo>
                <a:cubicBezTo>
                  <a:pt x="799" y="80"/>
                  <a:pt x="838" y="108"/>
                  <a:pt x="855" y="135"/>
                </a:cubicBezTo>
                <a:cubicBezTo>
                  <a:pt x="1008" y="381"/>
                  <a:pt x="1008" y="381"/>
                  <a:pt x="1008" y="381"/>
                </a:cubicBezTo>
                <a:cubicBezTo>
                  <a:pt x="1025" y="408"/>
                  <a:pt x="1032" y="455"/>
                  <a:pt x="1025" y="486"/>
                </a:cubicBezTo>
                <a:cubicBezTo>
                  <a:pt x="960" y="768"/>
                  <a:pt x="960" y="768"/>
                  <a:pt x="960" y="768"/>
                </a:cubicBezTo>
                <a:cubicBezTo>
                  <a:pt x="953" y="799"/>
                  <a:pt x="925" y="838"/>
                  <a:pt x="898" y="855"/>
                </a:cubicBezTo>
                <a:cubicBezTo>
                  <a:pt x="652" y="1008"/>
                  <a:pt x="652" y="1008"/>
                  <a:pt x="652" y="1008"/>
                </a:cubicBezTo>
                <a:cubicBezTo>
                  <a:pt x="625" y="1025"/>
                  <a:pt x="577" y="1033"/>
                  <a:pt x="546" y="1025"/>
                </a:cubicBezTo>
                <a:cubicBezTo>
                  <a:pt x="264" y="960"/>
                  <a:pt x="264" y="960"/>
                  <a:pt x="264" y="960"/>
                </a:cubicBezTo>
              </a:path>
            </a:pathLst>
          </a:custGeom>
          <a:gradFill flip="none" rotWithShape="1">
            <a:gsLst>
              <a:gs pos="50000">
                <a:sysClr val="window" lastClr="CCE8CF">
                  <a:lumMod val="95000"/>
                  <a:alpha val="92000"/>
                </a:sysClr>
              </a:gs>
              <a:gs pos="0">
                <a:sysClr val="window" lastClr="CCE8CF">
                  <a:lumMod val="100000"/>
                </a:sysClr>
              </a:gs>
              <a:gs pos="100000">
                <a:srgbClr val="BFBFBF">
                  <a:alpha val="84000"/>
                </a:srgbClr>
              </a:gs>
            </a:gsLst>
            <a:path path="circle">
              <a:fillToRect t="100000" r="100000"/>
            </a:path>
            <a:tileRect l="-100000" b="-100000"/>
          </a:gradFill>
          <a:ln w="19050" cap="flat" cmpd="sng" algn="ctr">
            <a:solidFill>
              <a:sysClr val="window" lastClr="CCE8C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kern="0">
              <a:solidFill>
                <a:prstClr val="white"/>
              </a:solidFill>
              <a:latin typeface="Segoe UI Light"/>
              <a:ea typeface="幼圆"/>
            </a:endParaRPr>
          </a:p>
        </p:txBody>
      </p:sp>
      <p:sp>
        <p:nvSpPr>
          <p:cNvPr id="8" name="文本框 7"/>
          <p:cNvSpPr txBox="1"/>
          <p:nvPr/>
        </p:nvSpPr>
        <p:spPr>
          <a:xfrm>
            <a:off x="4572000" y="2828834"/>
            <a:ext cx="3048000" cy="1200329"/>
          </a:xfrm>
          <a:prstGeom prst="rect">
            <a:avLst/>
          </a:prstGeom>
          <a:noFill/>
        </p:spPr>
        <p:txBody>
          <a:bodyPr wrap="square" rtlCol="0">
            <a:spAutoFit/>
          </a:bodyPr>
          <a:lstStyle/>
          <a:p>
            <a:pPr algn="ctr"/>
            <a:r>
              <a:rPr lang="zh-CN" altLang="en-US" sz="7200" spc="300" dirty="0" smtClean="0">
                <a:solidFill>
                  <a:srgbClr val="0B4B78"/>
                </a:solidFill>
              </a:rPr>
              <a:t>致谢</a:t>
            </a:r>
            <a:endParaRPr lang="zh-CN" altLang="en-US" sz="7200" spc="300" dirty="0">
              <a:solidFill>
                <a:srgbClr val="0B4B78"/>
              </a:solidFill>
            </a:endParaRPr>
          </a:p>
        </p:txBody>
      </p:sp>
    </p:spTree>
    <p:extLst>
      <p:ext uri="{BB962C8B-B14F-4D97-AF65-F5344CB8AC3E}">
        <p14:creationId xmlns:p14="http://schemas.microsoft.com/office/powerpoint/2010/main" val="940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8" presetClass="emph" presetSubtype="0" fill="hold" grpId="0" nodeType="withEffect">
                                  <p:stCondLst>
                                    <p:cond delay="0"/>
                                  </p:stCondLst>
                                  <p:childTnLst>
                                    <p:animRot by="10800000">
                                      <p:cBhvr>
                                        <p:cTn id="31" dur="3000" fill="hold"/>
                                        <p:tgtEl>
                                          <p:spTgt spid="6"/>
                                        </p:tgtEl>
                                        <p:attrNameLst>
                                          <p:attrName>r</p:attrName>
                                        </p:attrNameLst>
                                      </p:cBhvr>
                                    </p:animRot>
                                  </p:childTnLst>
                                </p:cTn>
                              </p:par>
                              <p:par>
                                <p:cTn id="32" presetID="8" presetClass="emph" presetSubtype="0" fill="hold" grpId="0" nodeType="withEffect">
                                  <p:stCondLst>
                                    <p:cond delay="0"/>
                                  </p:stCondLst>
                                  <p:childTnLst>
                                    <p:animRot by="-10800000">
                                      <p:cBhvr>
                                        <p:cTn id="33" dur="3000" fill="hold"/>
                                        <p:tgtEl>
                                          <p:spTgt spid="4"/>
                                        </p:tgtEl>
                                        <p:attrNameLst>
                                          <p:attrName>r</p:attrName>
                                        </p:attrNameLst>
                                      </p:cBhvr>
                                    </p:animRot>
                                  </p:childTnLst>
                                </p:cTn>
                              </p:par>
                              <p:par>
                                <p:cTn id="34" presetID="8" presetClass="emph" presetSubtype="0" fill="hold" grpId="0" nodeType="withEffect">
                                  <p:stCondLst>
                                    <p:cond delay="0"/>
                                  </p:stCondLst>
                                  <p:childTnLst>
                                    <p:animRot by="10800000">
                                      <p:cBhvr>
                                        <p:cTn id="35" dur="3000" fill="hold"/>
                                        <p:tgtEl>
                                          <p:spTgt spid="5"/>
                                        </p:tgtEl>
                                        <p:attrNameLst>
                                          <p:attrName>r</p:attrName>
                                        </p:attrNameLst>
                                      </p:cBhvr>
                                    </p:animRot>
                                  </p:childTnLst>
                                </p:cTn>
                              </p:par>
                              <p:par>
                                <p:cTn id="36" presetID="8" presetClass="emph" presetSubtype="0" fill="hold" grpId="0" nodeType="withEffect">
                                  <p:stCondLst>
                                    <p:cond delay="0"/>
                                  </p:stCondLst>
                                  <p:childTnLst>
                                    <p:animRot by="-10800000">
                                      <p:cBhvr>
                                        <p:cTn id="37" dur="3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接连接符 68"/>
          <p:cNvCxnSpPr/>
          <p:nvPr/>
        </p:nvCxnSpPr>
        <p:spPr>
          <a:xfrm>
            <a:off x="3233795" y="5761823"/>
            <a:ext cx="0" cy="344552"/>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233795" y="6106375"/>
            <a:ext cx="2697785" cy="0"/>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632006" y="968194"/>
            <a:ext cx="3142835" cy="4793629"/>
            <a:chOff x="1729697" y="996329"/>
            <a:chExt cx="3142835" cy="4793629"/>
          </a:xfrm>
        </p:grpSpPr>
        <p:grpSp>
          <p:nvGrpSpPr>
            <p:cNvPr id="3" name="组合 2"/>
            <p:cNvGrpSpPr/>
            <p:nvPr/>
          </p:nvGrpSpPr>
          <p:grpSpPr>
            <a:xfrm>
              <a:off x="2269533" y="2000748"/>
              <a:ext cx="860771" cy="860771"/>
              <a:chOff x="2269533" y="2000748"/>
              <a:chExt cx="860771" cy="860771"/>
            </a:xfrm>
          </p:grpSpPr>
          <p:sp>
            <p:nvSpPr>
              <p:cNvPr id="60" name="椭圆 59"/>
              <p:cNvSpPr/>
              <p:nvPr/>
            </p:nvSpPr>
            <p:spPr bwMode="auto">
              <a:xfrm>
                <a:off x="2269533" y="2000748"/>
                <a:ext cx="860771" cy="860771"/>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61" name="KSO_Shape"/>
              <p:cNvSpPr>
                <a:spLocks/>
              </p:cNvSpPr>
              <p:nvPr/>
            </p:nvSpPr>
            <p:spPr bwMode="auto">
              <a:xfrm>
                <a:off x="2470193" y="2201408"/>
                <a:ext cx="459451" cy="459451"/>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4" name="椭圆 3"/>
            <p:cNvSpPr/>
            <p:nvPr/>
          </p:nvSpPr>
          <p:spPr bwMode="auto">
            <a:xfrm>
              <a:off x="4181611" y="2071604"/>
              <a:ext cx="690921" cy="690921"/>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5" name="椭圆 4"/>
            <p:cNvSpPr/>
            <p:nvPr/>
          </p:nvSpPr>
          <p:spPr bwMode="auto">
            <a:xfrm>
              <a:off x="3743959" y="4227482"/>
              <a:ext cx="429735" cy="429735"/>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6" name="椭圆 5"/>
            <p:cNvSpPr/>
            <p:nvPr/>
          </p:nvSpPr>
          <p:spPr bwMode="auto">
            <a:xfrm>
              <a:off x="2835402" y="2384012"/>
              <a:ext cx="1198208" cy="1198208"/>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7" name="椭圆 6"/>
            <p:cNvSpPr/>
            <p:nvPr/>
          </p:nvSpPr>
          <p:spPr bwMode="auto">
            <a:xfrm>
              <a:off x="3015536" y="3567681"/>
              <a:ext cx="261209" cy="261209"/>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8" name="椭圆 7"/>
            <p:cNvSpPr/>
            <p:nvPr/>
          </p:nvSpPr>
          <p:spPr bwMode="auto">
            <a:xfrm>
              <a:off x="2548334" y="3655688"/>
              <a:ext cx="658142" cy="658142"/>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9" name="椭圆 8"/>
            <p:cNvSpPr/>
            <p:nvPr/>
          </p:nvSpPr>
          <p:spPr bwMode="auto">
            <a:xfrm>
              <a:off x="3201743" y="3822333"/>
              <a:ext cx="716149" cy="71614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 name="椭圆 9"/>
            <p:cNvSpPr/>
            <p:nvPr/>
          </p:nvSpPr>
          <p:spPr bwMode="auto">
            <a:xfrm>
              <a:off x="4245509" y="3857426"/>
              <a:ext cx="202309" cy="202309"/>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1" name="椭圆 10"/>
            <p:cNvSpPr/>
            <p:nvPr/>
          </p:nvSpPr>
          <p:spPr bwMode="auto">
            <a:xfrm>
              <a:off x="2749890" y="4309532"/>
              <a:ext cx="485118" cy="485118"/>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2" name="椭圆 11"/>
            <p:cNvSpPr/>
            <p:nvPr/>
          </p:nvSpPr>
          <p:spPr bwMode="auto">
            <a:xfrm>
              <a:off x="3282035" y="4577253"/>
              <a:ext cx="202309" cy="20230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3" name="椭圆 12"/>
            <p:cNvSpPr/>
            <p:nvPr/>
          </p:nvSpPr>
          <p:spPr bwMode="auto">
            <a:xfrm>
              <a:off x="3037087" y="996329"/>
              <a:ext cx="690771" cy="690771"/>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4" name="椭圆 13"/>
            <p:cNvSpPr/>
            <p:nvPr/>
          </p:nvSpPr>
          <p:spPr bwMode="auto">
            <a:xfrm>
              <a:off x="3300296" y="1519306"/>
              <a:ext cx="928315" cy="928315"/>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5" name="木先生"/>
            <p:cNvSpPr/>
            <p:nvPr/>
          </p:nvSpPr>
          <p:spPr bwMode="auto">
            <a:xfrm>
              <a:off x="4102151" y="1348367"/>
              <a:ext cx="202309" cy="202309"/>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6" name="木先生"/>
            <p:cNvSpPr/>
            <p:nvPr/>
          </p:nvSpPr>
          <p:spPr bwMode="auto">
            <a:xfrm>
              <a:off x="4273599" y="1482795"/>
              <a:ext cx="529154" cy="529154"/>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7" name="木先生"/>
            <p:cNvSpPr/>
            <p:nvPr/>
          </p:nvSpPr>
          <p:spPr bwMode="auto">
            <a:xfrm>
              <a:off x="1901729" y="1894420"/>
              <a:ext cx="334701" cy="334701"/>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8" name="木先生"/>
            <p:cNvSpPr/>
            <p:nvPr/>
          </p:nvSpPr>
          <p:spPr bwMode="auto">
            <a:xfrm>
              <a:off x="2827299" y="1693838"/>
              <a:ext cx="532323" cy="532323"/>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9" name="木先生"/>
            <p:cNvSpPr>
              <a:spLocks noEditPoints="1"/>
            </p:cNvSpPr>
            <p:nvPr/>
          </p:nvSpPr>
          <p:spPr bwMode="auto">
            <a:xfrm>
              <a:off x="2749890" y="4851401"/>
              <a:ext cx="1186961" cy="938557"/>
            </a:xfrm>
            <a:custGeom>
              <a:avLst/>
              <a:gdLst>
                <a:gd name="T0" fmla="*/ 545 w 561"/>
                <a:gd name="T1" fmla="*/ 99 h 444"/>
                <a:gd name="T2" fmla="*/ 561 w 561"/>
                <a:gd name="T3" fmla="*/ 57 h 444"/>
                <a:gd name="T4" fmla="*/ 512 w 561"/>
                <a:gd name="T5" fmla="*/ 0 h 444"/>
                <a:gd name="T6" fmla="*/ 48 w 561"/>
                <a:gd name="T7" fmla="*/ 0 h 444"/>
                <a:gd name="T8" fmla="*/ 0 w 561"/>
                <a:gd name="T9" fmla="*/ 57 h 444"/>
                <a:gd name="T10" fmla="*/ 16 w 561"/>
                <a:gd name="T11" fmla="*/ 99 h 444"/>
                <a:gd name="T12" fmla="*/ 0 w 561"/>
                <a:gd name="T13" fmla="*/ 142 h 444"/>
                <a:gd name="T14" fmla="*/ 16 w 561"/>
                <a:gd name="T15" fmla="*/ 184 h 444"/>
                <a:gd name="T16" fmla="*/ 0 w 561"/>
                <a:gd name="T17" fmla="*/ 226 h 444"/>
                <a:gd name="T18" fmla="*/ 35 w 561"/>
                <a:gd name="T19" fmla="*/ 281 h 444"/>
                <a:gd name="T20" fmla="*/ 30 w 561"/>
                <a:gd name="T21" fmla="*/ 304 h 444"/>
                <a:gd name="T22" fmla="*/ 30 w 561"/>
                <a:gd name="T23" fmla="*/ 312 h 444"/>
                <a:gd name="T24" fmla="*/ 83 w 561"/>
                <a:gd name="T25" fmla="*/ 365 h 444"/>
                <a:gd name="T26" fmla="*/ 127 w 561"/>
                <a:gd name="T27" fmla="*/ 365 h 444"/>
                <a:gd name="T28" fmla="*/ 126 w 561"/>
                <a:gd name="T29" fmla="*/ 376 h 444"/>
                <a:gd name="T30" fmla="*/ 194 w 561"/>
                <a:gd name="T31" fmla="*/ 444 h 444"/>
                <a:gd name="T32" fmla="*/ 366 w 561"/>
                <a:gd name="T33" fmla="*/ 444 h 444"/>
                <a:gd name="T34" fmla="*/ 435 w 561"/>
                <a:gd name="T35" fmla="*/ 376 h 444"/>
                <a:gd name="T36" fmla="*/ 434 w 561"/>
                <a:gd name="T37" fmla="*/ 365 h 444"/>
                <a:gd name="T38" fmla="*/ 477 w 561"/>
                <a:gd name="T39" fmla="*/ 365 h 444"/>
                <a:gd name="T40" fmla="*/ 530 w 561"/>
                <a:gd name="T41" fmla="*/ 312 h 444"/>
                <a:gd name="T42" fmla="*/ 530 w 561"/>
                <a:gd name="T43" fmla="*/ 304 h 444"/>
                <a:gd name="T44" fmla="*/ 525 w 561"/>
                <a:gd name="T45" fmla="*/ 281 h 444"/>
                <a:gd name="T46" fmla="*/ 561 w 561"/>
                <a:gd name="T47" fmla="*/ 226 h 444"/>
                <a:gd name="T48" fmla="*/ 545 w 561"/>
                <a:gd name="T49" fmla="*/ 184 h 444"/>
                <a:gd name="T50" fmla="*/ 561 w 561"/>
                <a:gd name="T51" fmla="*/ 142 h 444"/>
                <a:gd name="T52" fmla="*/ 545 w 561"/>
                <a:gd name="T53" fmla="*/ 99 h 444"/>
                <a:gd name="T54" fmla="*/ 482 w 561"/>
                <a:gd name="T55" fmla="*/ 283 h 444"/>
                <a:gd name="T56" fmla="*/ 78 w 561"/>
                <a:gd name="T57" fmla="*/ 283 h 444"/>
                <a:gd name="T58" fmla="*/ 70 w 561"/>
                <a:gd name="T59" fmla="*/ 275 h 444"/>
                <a:gd name="T60" fmla="*/ 78 w 561"/>
                <a:gd name="T61" fmla="*/ 267 h 444"/>
                <a:gd name="T62" fmla="*/ 482 w 561"/>
                <a:gd name="T63" fmla="*/ 267 h 444"/>
                <a:gd name="T64" fmla="*/ 490 w 561"/>
                <a:gd name="T65" fmla="*/ 275 h 444"/>
                <a:gd name="T66" fmla="*/ 482 w 561"/>
                <a:gd name="T67" fmla="*/ 283 h 444"/>
                <a:gd name="T68" fmla="*/ 482 w 561"/>
                <a:gd name="T69" fmla="*/ 194 h 444"/>
                <a:gd name="T70" fmla="*/ 78 w 561"/>
                <a:gd name="T71" fmla="*/ 194 h 444"/>
                <a:gd name="T72" fmla="*/ 70 w 561"/>
                <a:gd name="T73" fmla="*/ 186 h 444"/>
                <a:gd name="T74" fmla="*/ 78 w 561"/>
                <a:gd name="T75" fmla="*/ 178 h 444"/>
                <a:gd name="T76" fmla="*/ 482 w 561"/>
                <a:gd name="T77" fmla="*/ 178 h 444"/>
                <a:gd name="T78" fmla="*/ 490 w 561"/>
                <a:gd name="T79" fmla="*/ 186 h 444"/>
                <a:gd name="T80" fmla="*/ 482 w 561"/>
                <a:gd name="T81" fmla="*/ 194 h 444"/>
                <a:gd name="T82" fmla="*/ 482 w 561"/>
                <a:gd name="T83" fmla="*/ 105 h 444"/>
                <a:gd name="T84" fmla="*/ 78 w 561"/>
                <a:gd name="T85" fmla="*/ 105 h 444"/>
                <a:gd name="T86" fmla="*/ 70 w 561"/>
                <a:gd name="T87" fmla="*/ 97 h 444"/>
                <a:gd name="T88" fmla="*/ 78 w 561"/>
                <a:gd name="T89" fmla="*/ 89 h 444"/>
                <a:gd name="T90" fmla="*/ 482 w 561"/>
                <a:gd name="T91" fmla="*/ 89 h 444"/>
                <a:gd name="T92" fmla="*/ 490 w 561"/>
                <a:gd name="T93" fmla="*/ 97 h 444"/>
                <a:gd name="T94" fmla="*/ 482 w 561"/>
                <a:gd name="T95" fmla="*/ 10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 h="444">
                  <a:moveTo>
                    <a:pt x="545" y="99"/>
                  </a:moveTo>
                  <a:cubicBezTo>
                    <a:pt x="555" y="89"/>
                    <a:pt x="561" y="74"/>
                    <a:pt x="561" y="57"/>
                  </a:cubicBezTo>
                  <a:cubicBezTo>
                    <a:pt x="561" y="26"/>
                    <a:pt x="539" y="0"/>
                    <a:pt x="512" y="0"/>
                  </a:cubicBezTo>
                  <a:cubicBezTo>
                    <a:pt x="48" y="0"/>
                    <a:pt x="48" y="0"/>
                    <a:pt x="48" y="0"/>
                  </a:cubicBezTo>
                  <a:cubicBezTo>
                    <a:pt x="21" y="0"/>
                    <a:pt x="0" y="26"/>
                    <a:pt x="0" y="57"/>
                  </a:cubicBezTo>
                  <a:cubicBezTo>
                    <a:pt x="0" y="74"/>
                    <a:pt x="6" y="89"/>
                    <a:pt x="16" y="99"/>
                  </a:cubicBezTo>
                  <a:cubicBezTo>
                    <a:pt x="6" y="110"/>
                    <a:pt x="0" y="125"/>
                    <a:pt x="0" y="142"/>
                  </a:cubicBezTo>
                  <a:cubicBezTo>
                    <a:pt x="0" y="159"/>
                    <a:pt x="6" y="174"/>
                    <a:pt x="16" y="184"/>
                  </a:cubicBezTo>
                  <a:cubicBezTo>
                    <a:pt x="6" y="194"/>
                    <a:pt x="0" y="210"/>
                    <a:pt x="0" y="226"/>
                  </a:cubicBezTo>
                  <a:cubicBezTo>
                    <a:pt x="0" y="253"/>
                    <a:pt x="15" y="274"/>
                    <a:pt x="35" y="281"/>
                  </a:cubicBezTo>
                  <a:cubicBezTo>
                    <a:pt x="32" y="288"/>
                    <a:pt x="30" y="296"/>
                    <a:pt x="30" y="304"/>
                  </a:cubicBezTo>
                  <a:cubicBezTo>
                    <a:pt x="30" y="312"/>
                    <a:pt x="30" y="312"/>
                    <a:pt x="30" y="312"/>
                  </a:cubicBezTo>
                  <a:cubicBezTo>
                    <a:pt x="30" y="341"/>
                    <a:pt x="54" y="365"/>
                    <a:pt x="83" y="365"/>
                  </a:cubicBezTo>
                  <a:cubicBezTo>
                    <a:pt x="127" y="365"/>
                    <a:pt x="127" y="365"/>
                    <a:pt x="127" y="365"/>
                  </a:cubicBezTo>
                  <a:cubicBezTo>
                    <a:pt x="126" y="369"/>
                    <a:pt x="126" y="372"/>
                    <a:pt x="126" y="376"/>
                  </a:cubicBezTo>
                  <a:cubicBezTo>
                    <a:pt x="126" y="414"/>
                    <a:pt x="156" y="444"/>
                    <a:pt x="194" y="444"/>
                  </a:cubicBezTo>
                  <a:cubicBezTo>
                    <a:pt x="366" y="444"/>
                    <a:pt x="366" y="444"/>
                    <a:pt x="366" y="444"/>
                  </a:cubicBezTo>
                  <a:cubicBezTo>
                    <a:pt x="404" y="444"/>
                    <a:pt x="435" y="414"/>
                    <a:pt x="435" y="376"/>
                  </a:cubicBezTo>
                  <a:cubicBezTo>
                    <a:pt x="435" y="372"/>
                    <a:pt x="434" y="369"/>
                    <a:pt x="434" y="365"/>
                  </a:cubicBezTo>
                  <a:cubicBezTo>
                    <a:pt x="477" y="365"/>
                    <a:pt x="477" y="365"/>
                    <a:pt x="477" y="365"/>
                  </a:cubicBezTo>
                  <a:cubicBezTo>
                    <a:pt x="506" y="365"/>
                    <a:pt x="530" y="341"/>
                    <a:pt x="530" y="312"/>
                  </a:cubicBezTo>
                  <a:cubicBezTo>
                    <a:pt x="530" y="304"/>
                    <a:pt x="530" y="304"/>
                    <a:pt x="530" y="304"/>
                  </a:cubicBezTo>
                  <a:cubicBezTo>
                    <a:pt x="530" y="296"/>
                    <a:pt x="528" y="288"/>
                    <a:pt x="525" y="281"/>
                  </a:cubicBezTo>
                  <a:cubicBezTo>
                    <a:pt x="546" y="274"/>
                    <a:pt x="561" y="253"/>
                    <a:pt x="561" y="226"/>
                  </a:cubicBezTo>
                  <a:cubicBezTo>
                    <a:pt x="561" y="210"/>
                    <a:pt x="555" y="194"/>
                    <a:pt x="545" y="184"/>
                  </a:cubicBezTo>
                  <a:cubicBezTo>
                    <a:pt x="555" y="174"/>
                    <a:pt x="561" y="159"/>
                    <a:pt x="561" y="142"/>
                  </a:cubicBezTo>
                  <a:cubicBezTo>
                    <a:pt x="561" y="125"/>
                    <a:pt x="555" y="110"/>
                    <a:pt x="545" y="99"/>
                  </a:cubicBezTo>
                  <a:close/>
                  <a:moveTo>
                    <a:pt x="482" y="283"/>
                  </a:moveTo>
                  <a:cubicBezTo>
                    <a:pt x="78" y="283"/>
                    <a:pt x="78" y="283"/>
                    <a:pt x="78" y="283"/>
                  </a:cubicBezTo>
                  <a:cubicBezTo>
                    <a:pt x="74" y="283"/>
                    <a:pt x="70" y="279"/>
                    <a:pt x="70" y="275"/>
                  </a:cubicBezTo>
                  <a:cubicBezTo>
                    <a:pt x="70" y="271"/>
                    <a:pt x="74" y="267"/>
                    <a:pt x="78" y="267"/>
                  </a:cubicBezTo>
                  <a:cubicBezTo>
                    <a:pt x="482" y="267"/>
                    <a:pt x="482" y="267"/>
                    <a:pt x="482" y="267"/>
                  </a:cubicBezTo>
                  <a:cubicBezTo>
                    <a:pt x="487" y="267"/>
                    <a:pt x="490" y="271"/>
                    <a:pt x="490" y="275"/>
                  </a:cubicBezTo>
                  <a:cubicBezTo>
                    <a:pt x="490" y="279"/>
                    <a:pt x="487" y="283"/>
                    <a:pt x="482" y="283"/>
                  </a:cubicBezTo>
                  <a:close/>
                  <a:moveTo>
                    <a:pt x="482" y="194"/>
                  </a:moveTo>
                  <a:cubicBezTo>
                    <a:pt x="78" y="194"/>
                    <a:pt x="78" y="194"/>
                    <a:pt x="78" y="194"/>
                  </a:cubicBezTo>
                  <a:cubicBezTo>
                    <a:pt x="74" y="194"/>
                    <a:pt x="70" y="190"/>
                    <a:pt x="70" y="186"/>
                  </a:cubicBezTo>
                  <a:cubicBezTo>
                    <a:pt x="70" y="181"/>
                    <a:pt x="74" y="178"/>
                    <a:pt x="78" y="178"/>
                  </a:cubicBezTo>
                  <a:cubicBezTo>
                    <a:pt x="482" y="178"/>
                    <a:pt x="482" y="178"/>
                    <a:pt x="482" y="178"/>
                  </a:cubicBezTo>
                  <a:cubicBezTo>
                    <a:pt x="487" y="178"/>
                    <a:pt x="490" y="181"/>
                    <a:pt x="490" y="186"/>
                  </a:cubicBezTo>
                  <a:cubicBezTo>
                    <a:pt x="490" y="190"/>
                    <a:pt x="487" y="194"/>
                    <a:pt x="482" y="194"/>
                  </a:cubicBezTo>
                  <a:close/>
                  <a:moveTo>
                    <a:pt x="482" y="105"/>
                  </a:moveTo>
                  <a:cubicBezTo>
                    <a:pt x="78" y="105"/>
                    <a:pt x="78" y="105"/>
                    <a:pt x="78" y="105"/>
                  </a:cubicBezTo>
                  <a:cubicBezTo>
                    <a:pt x="74" y="105"/>
                    <a:pt x="70" y="101"/>
                    <a:pt x="70" y="97"/>
                  </a:cubicBezTo>
                  <a:cubicBezTo>
                    <a:pt x="70" y="92"/>
                    <a:pt x="74" y="89"/>
                    <a:pt x="78" y="89"/>
                  </a:cubicBezTo>
                  <a:cubicBezTo>
                    <a:pt x="482" y="89"/>
                    <a:pt x="482" y="89"/>
                    <a:pt x="482" y="89"/>
                  </a:cubicBezTo>
                  <a:cubicBezTo>
                    <a:pt x="487" y="89"/>
                    <a:pt x="490" y="92"/>
                    <a:pt x="490" y="97"/>
                  </a:cubicBezTo>
                  <a:cubicBezTo>
                    <a:pt x="490" y="101"/>
                    <a:pt x="487" y="105"/>
                    <a:pt x="482" y="105"/>
                  </a:cubicBezTo>
                  <a:close/>
                </a:path>
              </a:pathLst>
            </a:custGeom>
            <a:solidFill>
              <a:srgbClr val="1DC9DF">
                <a:alpha val="90000"/>
              </a:srgb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20" name="木先生"/>
            <p:cNvSpPr/>
            <p:nvPr/>
          </p:nvSpPr>
          <p:spPr bwMode="auto">
            <a:xfrm>
              <a:off x="2027399" y="2996655"/>
              <a:ext cx="860771" cy="860771"/>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1" name="木先生"/>
            <p:cNvSpPr/>
            <p:nvPr/>
          </p:nvSpPr>
          <p:spPr bwMode="auto">
            <a:xfrm>
              <a:off x="1729697" y="2323438"/>
              <a:ext cx="803581" cy="803581"/>
            </a:xfrm>
            <a:prstGeom prst="ellipse">
              <a:avLst/>
            </a:prstGeom>
            <a:solidFill>
              <a:srgbClr val="1DC9DF">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2" name="KSO_Shape"/>
            <p:cNvSpPr>
              <a:spLocks/>
            </p:cNvSpPr>
            <p:nvPr/>
          </p:nvSpPr>
          <p:spPr bwMode="auto">
            <a:xfrm flipH="1">
              <a:off x="3171824" y="1172494"/>
              <a:ext cx="421296" cy="338441"/>
            </a:xfrm>
            <a:custGeom>
              <a:avLst/>
              <a:gdLst>
                <a:gd name="T0" fmla="*/ 2147483646 w 288"/>
                <a:gd name="T1" fmla="*/ 0 h 232"/>
                <a:gd name="T2" fmla="*/ 0 w 288"/>
                <a:gd name="T3" fmla="*/ 2147483646 h 232"/>
                <a:gd name="T4" fmla="*/ 2147483646 w 288"/>
                <a:gd name="T5" fmla="*/ 2147483646 h 232"/>
                <a:gd name="T6" fmla="*/ 2147483646 w 288"/>
                <a:gd name="T7" fmla="*/ 2147483646 h 232"/>
                <a:gd name="T8" fmla="*/ 2147483646 w 288"/>
                <a:gd name="T9" fmla="*/ 2147483646 h 232"/>
                <a:gd name="T10" fmla="*/ 2147483646 w 288"/>
                <a:gd name="T11" fmla="*/ 2147483646 h 232"/>
                <a:gd name="T12" fmla="*/ 2147483646 w 288"/>
                <a:gd name="T13" fmla="*/ 2147483646 h 232"/>
                <a:gd name="T14" fmla="*/ 2147483646 w 288"/>
                <a:gd name="T15" fmla="*/ 0 h 232"/>
                <a:gd name="T16" fmla="*/ 2147483646 w 288"/>
                <a:gd name="T17" fmla="*/ 2147483646 h 232"/>
                <a:gd name="T18" fmla="*/ 2147483646 w 288"/>
                <a:gd name="T19" fmla="*/ 2147483646 h 232"/>
                <a:gd name="T20" fmla="*/ 2147483646 w 288"/>
                <a:gd name="T21" fmla="*/ 2147483646 h 232"/>
                <a:gd name="T22" fmla="*/ 2147483646 w 288"/>
                <a:gd name="T23" fmla="*/ 2147483646 h 232"/>
                <a:gd name="T24" fmla="*/ 2147483646 w 288"/>
                <a:gd name="T25" fmla="*/ 2147483646 h 232"/>
                <a:gd name="T26" fmla="*/ 2147483646 w 288"/>
                <a:gd name="T27" fmla="*/ 2147483646 h 232"/>
                <a:gd name="T28" fmla="*/ 2147483646 w 288"/>
                <a:gd name="T29" fmla="*/ 2147483646 h 232"/>
                <a:gd name="T30" fmla="*/ 2147483646 w 288"/>
                <a:gd name="T31" fmla="*/ 2147483646 h 232"/>
                <a:gd name="T32" fmla="*/ 2147483646 w 288"/>
                <a:gd name="T33" fmla="*/ 2147483646 h 232"/>
                <a:gd name="T34" fmla="*/ 2147483646 w 288"/>
                <a:gd name="T35" fmla="*/ 2147483646 h 232"/>
                <a:gd name="T36" fmla="*/ 2147483646 w 288"/>
                <a:gd name="T37" fmla="*/ 2147483646 h 232"/>
                <a:gd name="T38" fmla="*/ 2147483646 w 288"/>
                <a:gd name="T39" fmla="*/ 2147483646 h 232"/>
                <a:gd name="T40" fmla="*/ 2147483646 w 288"/>
                <a:gd name="T41" fmla="*/ 2147483646 h 232"/>
                <a:gd name="T42" fmla="*/ 2147483646 w 288"/>
                <a:gd name="T43" fmla="*/ 2147483646 h 232"/>
                <a:gd name="T44" fmla="*/ 2147483646 w 288"/>
                <a:gd name="T45" fmla="*/ 2147483646 h 232"/>
                <a:gd name="T46" fmla="*/ 2147483646 w 288"/>
                <a:gd name="T47" fmla="*/ 2147483646 h 232"/>
                <a:gd name="T48" fmla="*/ 2147483646 w 288"/>
                <a:gd name="T49" fmla="*/ 2147483646 h 232"/>
                <a:gd name="T50" fmla="*/ 2147483646 w 288"/>
                <a:gd name="T51" fmla="*/ 2147483646 h 232"/>
                <a:gd name="T52" fmla="*/ 2147483646 w 288"/>
                <a:gd name="T53" fmla="*/ 2147483646 h 232"/>
                <a:gd name="T54" fmla="*/ 2147483646 w 288"/>
                <a:gd name="T55" fmla="*/ 2147483646 h 232"/>
                <a:gd name="T56" fmla="*/ 2147483646 w 288"/>
                <a:gd name="T57" fmla="*/ 2147483646 h 232"/>
                <a:gd name="T58" fmla="*/ 2147483646 w 288"/>
                <a:gd name="T59" fmla="*/ 2147483646 h 232"/>
                <a:gd name="T60" fmla="*/ 2147483646 w 288"/>
                <a:gd name="T61" fmla="*/ 2147483646 h 232"/>
                <a:gd name="T62" fmla="*/ 2147483646 w 288"/>
                <a:gd name="T63" fmla="*/ 2147483646 h 232"/>
                <a:gd name="T64" fmla="*/ 2147483646 w 288"/>
                <a:gd name="T65" fmla="*/ 2147483646 h 232"/>
                <a:gd name="T66" fmla="*/ 2147483646 w 288"/>
                <a:gd name="T67" fmla="*/ 2147483646 h 232"/>
                <a:gd name="T68" fmla="*/ 2147483646 w 288"/>
                <a:gd name="T69" fmla="*/ 2147483646 h 232"/>
                <a:gd name="T70" fmla="*/ 2147483646 w 288"/>
                <a:gd name="T71" fmla="*/ 2147483646 h 232"/>
                <a:gd name="T72" fmla="*/ 2147483646 w 288"/>
                <a:gd name="T73" fmla="*/ 2147483646 h 232"/>
                <a:gd name="T74" fmla="*/ 2147483646 w 288"/>
                <a:gd name="T75" fmla="*/ 2147483646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rgbClr val="FEFEFE"/>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KSO_Shape"/>
            <p:cNvSpPr>
              <a:spLocks/>
            </p:cNvSpPr>
            <p:nvPr/>
          </p:nvSpPr>
          <p:spPr bwMode="auto">
            <a:xfrm>
              <a:off x="3522205" y="1699763"/>
              <a:ext cx="495589" cy="609542"/>
            </a:xfrm>
            <a:custGeom>
              <a:avLst/>
              <a:gdLst>
                <a:gd name="T0" fmla="*/ 1379976 w 3177"/>
                <a:gd name="T1" fmla="*/ 481089 h 3907"/>
                <a:gd name="T2" fmla="*/ 1463834 w 3177"/>
                <a:gd name="T3" fmla="*/ 622559 h 3907"/>
                <a:gd name="T4" fmla="*/ 1104902 w 3177"/>
                <a:gd name="T5" fmla="*/ 1244196 h 3907"/>
                <a:gd name="T6" fmla="*/ 1082325 w 3177"/>
                <a:gd name="T7" fmla="*/ 1244196 h 3907"/>
                <a:gd name="T8" fmla="*/ 1113196 w 3177"/>
                <a:gd name="T9" fmla="*/ 1399029 h 3907"/>
                <a:gd name="T10" fmla="*/ 711874 w 3177"/>
                <a:gd name="T11" fmla="*/ 1800397 h 3907"/>
                <a:gd name="T12" fmla="*/ 310552 w 3177"/>
                <a:gd name="T13" fmla="*/ 1399029 h 3907"/>
                <a:gd name="T14" fmla="*/ 349256 w 3177"/>
                <a:gd name="T15" fmla="*/ 1227145 h 3907"/>
                <a:gd name="T16" fmla="*/ 0 w 3177"/>
                <a:gd name="T17" fmla="*/ 622559 h 3907"/>
                <a:gd name="T18" fmla="*/ 84319 w 3177"/>
                <a:gd name="T19" fmla="*/ 481089 h 3907"/>
                <a:gd name="T20" fmla="*/ 442790 w 3177"/>
                <a:gd name="T21" fmla="*/ 1101804 h 3907"/>
                <a:gd name="T22" fmla="*/ 564892 w 3177"/>
                <a:gd name="T23" fmla="*/ 1025770 h 3907"/>
                <a:gd name="T24" fmla="*/ 221165 w 3177"/>
                <a:gd name="T25" fmla="*/ 430860 h 3907"/>
                <a:gd name="T26" fmla="*/ 102749 w 3177"/>
                <a:gd name="T27" fmla="*/ 430860 h 3907"/>
                <a:gd name="T28" fmla="*/ 183382 w 3177"/>
                <a:gd name="T29" fmla="*/ 287087 h 3907"/>
                <a:gd name="T30" fmla="*/ 1222396 w 3177"/>
                <a:gd name="T31" fmla="*/ 287087 h 3907"/>
                <a:gd name="T32" fmla="*/ 1303029 w 3177"/>
                <a:gd name="T33" fmla="*/ 430860 h 3907"/>
                <a:gd name="T34" fmla="*/ 1242669 w 3177"/>
                <a:gd name="T35" fmla="*/ 430860 h 3907"/>
                <a:gd name="T36" fmla="*/ 891110 w 3177"/>
                <a:gd name="T37" fmla="*/ 1040055 h 3907"/>
                <a:gd name="T38" fmla="*/ 1006760 w 3177"/>
                <a:gd name="T39" fmla="*/ 1127149 h 3907"/>
                <a:gd name="T40" fmla="*/ 1379976 w 3177"/>
                <a:gd name="T41" fmla="*/ 481089 h 3907"/>
                <a:gd name="T42" fmla="*/ 570421 w 3177"/>
                <a:gd name="T43" fmla="*/ 1322534 h 3907"/>
                <a:gd name="T44" fmla="*/ 665337 w 3177"/>
                <a:gd name="T45" fmla="*/ 1322534 h 3907"/>
                <a:gd name="T46" fmla="*/ 665337 w 3177"/>
                <a:gd name="T47" fmla="*/ 1650633 h 3907"/>
                <a:gd name="T48" fmla="*/ 806330 w 3177"/>
                <a:gd name="T49" fmla="*/ 1650633 h 3907"/>
                <a:gd name="T50" fmla="*/ 806330 w 3177"/>
                <a:gd name="T51" fmla="*/ 1148807 h 3907"/>
                <a:gd name="T52" fmla="*/ 702198 w 3177"/>
                <a:gd name="T53" fmla="*/ 1148807 h 3907"/>
                <a:gd name="T54" fmla="*/ 660730 w 3177"/>
                <a:gd name="T55" fmla="*/ 1223459 h 3907"/>
                <a:gd name="T56" fmla="*/ 570421 w 3177"/>
                <a:gd name="T57" fmla="*/ 1240048 h 3907"/>
                <a:gd name="T58" fmla="*/ 570421 w 3177"/>
                <a:gd name="T59" fmla="*/ 1322534 h 3907"/>
                <a:gd name="T60" fmla="*/ 1077256 w 3177"/>
                <a:gd name="T61" fmla="*/ 430860 h 3907"/>
                <a:gd name="T62" fmla="*/ 387038 w 3177"/>
                <a:gd name="T63" fmla="*/ 430860 h 3907"/>
                <a:gd name="T64" fmla="*/ 714178 w 3177"/>
                <a:gd name="T65" fmla="*/ 997660 h 3907"/>
                <a:gd name="T66" fmla="*/ 748735 w 3177"/>
                <a:gd name="T67" fmla="*/ 999504 h 3907"/>
                <a:gd name="T68" fmla="*/ 1077256 w 3177"/>
                <a:gd name="T69" fmla="*/ 430860 h 3907"/>
                <a:gd name="T70" fmla="*/ 343727 w 3177"/>
                <a:gd name="T71" fmla="*/ 0 h 3907"/>
                <a:gd name="T72" fmla="*/ 1062051 w 3177"/>
                <a:gd name="T73" fmla="*/ 0 h 3907"/>
                <a:gd name="T74" fmla="*/ 1142224 w 3177"/>
                <a:gd name="T75" fmla="*/ 143313 h 3907"/>
                <a:gd name="T76" fmla="*/ 263555 w 3177"/>
                <a:gd name="T77" fmla="*/ 143313 h 3907"/>
                <a:gd name="T78" fmla="*/ 343727 w 3177"/>
                <a:gd name="T79" fmla="*/ 0 h 39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177" h="3907">
                  <a:moveTo>
                    <a:pt x="2995" y="1044"/>
                  </a:moveTo>
                  <a:cubicBezTo>
                    <a:pt x="3177" y="1351"/>
                    <a:pt x="3177" y="1351"/>
                    <a:pt x="3177" y="1351"/>
                  </a:cubicBezTo>
                  <a:cubicBezTo>
                    <a:pt x="2398" y="2700"/>
                    <a:pt x="2398" y="2700"/>
                    <a:pt x="2398" y="2700"/>
                  </a:cubicBezTo>
                  <a:cubicBezTo>
                    <a:pt x="2349" y="2700"/>
                    <a:pt x="2349" y="2700"/>
                    <a:pt x="2349" y="2700"/>
                  </a:cubicBezTo>
                  <a:cubicBezTo>
                    <a:pt x="2392" y="2803"/>
                    <a:pt x="2416" y="2917"/>
                    <a:pt x="2416" y="3036"/>
                  </a:cubicBezTo>
                  <a:cubicBezTo>
                    <a:pt x="2416" y="3517"/>
                    <a:pt x="2026" y="3907"/>
                    <a:pt x="1545" y="3907"/>
                  </a:cubicBezTo>
                  <a:cubicBezTo>
                    <a:pt x="1064" y="3907"/>
                    <a:pt x="674" y="3517"/>
                    <a:pt x="674" y="3036"/>
                  </a:cubicBezTo>
                  <a:cubicBezTo>
                    <a:pt x="674" y="2902"/>
                    <a:pt x="705" y="2776"/>
                    <a:pt x="758" y="2663"/>
                  </a:cubicBezTo>
                  <a:cubicBezTo>
                    <a:pt x="0" y="1351"/>
                    <a:pt x="0" y="1351"/>
                    <a:pt x="0" y="1351"/>
                  </a:cubicBezTo>
                  <a:cubicBezTo>
                    <a:pt x="183" y="1044"/>
                    <a:pt x="183" y="1044"/>
                    <a:pt x="183" y="1044"/>
                  </a:cubicBezTo>
                  <a:cubicBezTo>
                    <a:pt x="961" y="2391"/>
                    <a:pt x="961" y="2391"/>
                    <a:pt x="961" y="2391"/>
                  </a:cubicBezTo>
                  <a:cubicBezTo>
                    <a:pt x="1038" y="2321"/>
                    <a:pt x="1127" y="2265"/>
                    <a:pt x="1226" y="2226"/>
                  </a:cubicBezTo>
                  <a:cubicBezTo>
                    <a:pt x="480" y="935"/>
                    <a:pt x="480" y="935"/>
                    <a:pt x="480" y="935"/>
                  </a:cubicBezTo>
                  <a:cubicBezTo>
                    <a:pt x="223" y="935"/>
                    <a:pt x="223" y="935"/>
                    <a:pt x="223" y="935"/>
                  </a:cubicBezTo>
                  <a:cubicBezTo>
                    <a:pt x="398" y="623"/>
                    <a:pt x="398" y="623"/>
                    <a:pt x="398" y="623"/>
                  </a:cubicBezTo>
                  <a:cubicBezTo>
                    <a:pt x="2653" y="623"/>
                    <a:pt x="2653" y="623"/>
                    <a:pt x="2653" y="623"/>
                  </a:cubicBezTo>
                  <a:cubicBezTo>
                    <a:pt x="2828" y="935"/>
                    <a:pt x="2828" y="935"/>
                    <a:pt x="2828" y="935"/>
                  </a:cubicBezTo>
                  <a:cubicBezTo>
                    <a:pt x="2697" y="935"/>
                    <a:pt x="2697" y="935"/>
                    <a:pt x="2697" y="935"/>
                  </a:cubicBezTo>
                  <a:cubicBezTo>
                    <a:pt x="1934" y="2257"/>
                    <a:pt x="1934" y="2257"/>
                    <a:pt x="1934" y="2257"/>
                  </a:cubicBezTo>
                  <a:cubicBezTo>
                    <a:pt x="2029" y="2305"/>
                    <a:pt x="2114" y="2369"/>
                    <a:pt x="2185" y="2446"/>
                  </a:cubicBezTo>
                  <a:lnTo>
                    <a:pt x="2995" y="1044"/>
                  </a:lnTo>
                  <a:close/>
                  <a:moveTo>
                    <a:pt x="1238" y="2870"/>
                  </a:moveTo>
                  <a:cubicBezTo>
                    <a:pt x="1444" y="2870"/>
                    <a:pt x="1444" y="2870"/>
                    <a:pt x="1444" y="2870"/>
                  </a:cubicBezTo>
                  <a:cubicBezTo>
                    <a:pt x="1444" y="3582"/>
                    <a:pt x="1444" y="3582"/>
                    <a:pt x="1444" y="3582"/>
                  </a:cubicBezTo>
                  <a:cubicBezTo>
                    <a:pt x="1750" y="3582"/>
                    <a:pt x="1750" y="3582"/>
                    <a:pt x="1750" y="3582"/>
                  </a:cubicBezTo>
                  <a:cubicBezTo>
                    <a:pt x="1750" y="2493"/>
                    <a:pt x="1750" y="2493"/>
                    <a:pt x="1750" y="2493"/>
                  </a:cubicBezTo>
                  <a:cubicBezTo>
                    <a:pt x="1524" y="2493"/>
                    <a:pt x="1524" y="2493"/>
                    <a:pt x="1524" y="2493"/>
                  </a:cubicBezTo>
                  <a:cubicBezTo>
                    <a:pt x="1506" y="2557"/>
                    <a:pt x="1475" y="2631"/>
                    <a:pt x="1434" y="2655"/>
                  </a:cubicBezTo>
                  <a:cubicBezTo>
                    <a:pt x="1392" y="2678"/>
                    <a:pt x="1327" y="2691"/>
                    <a:pt x="1238" y="2691"/>
                  </a:cubicBezTo>
                  <a:lnTo>
                    <a:pt x="1238" y="2870"/>
                  </a:lnTo>
                  <a:close/>
                  <a:moveTo>
                    <a:pt x="2338" y="935"/>
                  </a:moveTo>
                  <a:cubicBezTo>
                    <a:pt x="840" y="935"/>
                    <a:pt x="840" y="935"/>
                    <a:pt x="840" y="935"/>
                  </a:cubicBezTo>
                  <a:cubicBezTo>
                    <a:pt x="1550" y="2165"/>
                    <a:pt x="1550" y="2165"/>
                    <a:pt x="1550" y="2165"/>
                  </a:cubicBezTo>
                  <a:cubicBezTo>
                    <a:pt x="1576" y="2165"/>
                    <a:pt x="1600" y="2167"/>
                    <a:pt x="1625" y="2169"/>
                  </a:cubicBezTo>
                  <a:lnTo>
                    <a:pt x="2338" y="935"/>
                  </a:lnTo>
                  <a:close/>
                  <a:moveTo>
                    <a:pt x="746" y="0"/>
                  </a:moveTo>
                  <a:cubicBezTo>
                    <a:pt x="2305" y="0"/>
                    <a:pt x="2305" y="0"/>
                    <a:pt x="2305" y="0"/>
                  </a:cubicBezTo>
                  <a:cubicBezTo>
                    <a:pt x="2479" y="311"/>
                    <a:pt x="2479" y="311"/>
                    <a:pt x="2479" y="311"/>
                  </a:cubicBezTo>
                  <a:cubicBezTo>
                    <a:pt x="572" y="311"/>
                    <a:pt x="572" y="311"/>
                    <a:pt x="572" y="311"/>
                  </a:cubicBezTo>
                  <a:lnTo>
                    <a:pt x="746" y="0"/>
                  </a:ln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4" name="Group 12"/>
            <p:cNvGrpSpPr>
              <a:grpSpLocks noChangeAspect="1"/>
            </p:cNvGrpSpPr>
            <p:nvPr/>
          </p:nvGrpSpPr>
          <p:grpSpPr bwMode="auto">
            <a:xfrm>
              <a:off x="2197292" y="3136842"/>
              <a:ext cx="494959" cy="519419"/>
              <a:chOff x="3496" y="1799"/>
              <a:chExt cx="688" cy="722"/>
            </a:xfrm>
            <a:solidFill>
              <a:srgbClr val="0A4874"/>
            </a:solidFill>
          </p:grpSpPr>
          <p:sp>
            <p:nvSpPr>
              <p:cNvPr id="47" name="Rectangle 13"/>
              <p:cNvSpPr>
                <a:spLocks noChangeArrowheads="1"/>
              </p:cNvSpPr>
              <p:nvPr/>
            </p:nvSpPr>
            <p:spPr bwMode="auto">
              <a:xfrm>
                <a:off x="3496" y="2485"/>
                <a:ext cx="68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木先生"/>
              <p:cNvSpPr>
                <a:spLocks noChangeArrowheads="1"/>
              </p:cNvSpPr>
              <p:nvPr/>
            </p:nvSpPr>
            <p:spPr bwMode="auto">
              <a:xfrm>
                <a:off x="3525" y="2416"/>
                <a:ext cx="63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15"/>
              <p:cNvSpPr>
                <a:spLocks noChangeArrowheads="1"/>
              </p:cNvSpPr>
              <p:nvPr/>
            </p:nvSpPr>
            <p:spPr bwMode="auto">
              <a:xfrm>
                <a:off x="3773" y="234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16"/>
              <p:cNvSpPr>
                <a:spLocks noChangeArrowheads="1"/>
              </p:cNvSpPr>
              <p:nvPr/>
            </p:nvSpPr>
            <p:spPr bwMode="auto">
              <a:xfrm>
                <a:off x="3797"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木先生"/>
              <p:cNvSpPr>
                <a:spLocks noChangeArrowheads="1"/>
              </p:cNvSpPr>
              <p:nvPr/>
            </p:nvSpPr>
            <p:spPr bwMode="auto">
              <a:xfrm>
                <a:off x="3773" y="207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18"/>
              <p:cNvSpPr>
                <a:spLocks noChangeArrowheads="1"/>
              </p:cNvSpPr>
              <p:nvPr/>
            </p:nvSpPr>
            <p:spPr bwMode="auto">
              <a:xfrm>
                <a:off x="3572" y="234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19"/>
              <p:cNvSpPr>
                <a:spLocks noChangeArrowheads="1"/>
              </p:cNvSpPr>
              <p:nvPr/>
            </p:nvSpPr>
            <p:spPr bwMode="auto">
              <a:xfrm>
                <a:off x="3596"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木先生"/>
              <p:cNvSpPr>
                <a:spLocks noChangeArrowheads="1"/>
              </p:cNvSpPr>
              <p:nvPr/>
            </p:nvSpPr>
            <p:spPr bwMode="auto">
              <a:xfrm>
                <a:off x="3572" y="2075"/>
                <a:ext cx="134"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21"/>
              <p:cNvSpPr>
                <a:spLocks noChangeArrowheads="1"/>
              </p:cNvSpPr>
              <p:nvPr/>
            </p:nvSpPr>
            <p:spPr bwMode="auto">
              <a:xfrm>
                <a:off x="3974" y="2345"/>
                <a:ext cx="133"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木先生"/>
              <p:cNvSpPr>
                <a:spLocks noChangeArrowheads="1"/>
              </p:cNvSpPr>
              <p:nvPr/>
            </p:nvSpPr>
            <p:spPr bwMode="auto">
              <a:xfrm>
                <a:off x="3998" y="2090"/>
                <a:ext cx="86"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23"/>
              <p:cNvSpPr>
                <a:spLocks noChangeArrowheads="1"/>
              </p:cNvSpPr>
              <p:nvPr/>
            </p:nvSpPr>
            <p:spPr bwMode="auto">
              <a:xfrm>
                <a:off x="3974" y="2075"/>
                <a:ext cx="133"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木先生"/>
              <p:cNvSpPr>
                <a:spLocks noChangeArrowheads="1"/>
              </p:cNvSpPr>
              <p:nvPr/>
            </p:nvSpPr>
            <p:spPr bwMode="auto">
              <a:xfrm>
                <a:off x="3525" y="1999"/>
                <a:ext cx="63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
              <p:cNvSpPr>
                <a:spLocks/>
              </p:cNvSpPr>
              <p:nvPr/>
            </p:nvSpPr>
            <p:spPr bwMode="auto">
              <a:xfrm>
                <a:off x="3525" y="1799"/>
                <a:ext cx="630" cy="200"/>
              </a:xfrm>
              <a:custGeom>
                <a:avLst/>
                <a:gdLst>
                  <a:gd name="T0" fmla="*/ 315 w 630"/>
                  <a:gd name="T1" fmla="*/ 0 h 200"/>
                  <a:gd name="T2" fmla="*/ 0 w 630"/>
                  <a:gd name="T3" fmla="*/ 200 h 200"/>
                  <a:gd name="T4" fmla="*/ 630 w 630"/>
                  <a:gd name="T5" fmla="*/ 200 h 200"/>
                  <a:gd name="T6" fmla="*/ 315 w 630"/>
                  <a:gd name="T7" fmla="*/ 0 h 200"/>
                </a:gdLst>
                <a:ahLst/>
                <a:cxnLst>
                  <a:cxn ang="0">
                    <a:pos x="T0" y="T1"/>
                  </a:cxn>
                  <a:cxn ang="0">
                    <a:pos x="T2" y="T3"/>
                  </a:cxn>
                  <a:cxn ang="0">
                    <a:pos x="T4" y="T5"/>
                  </a:cxn>
                  <a:cxn ang="0">
                    <a:pos x="T6" y="T7"/>
                  </a:cxn>
                </a:cxnLst>
                <a:rect l="0" t="0" r="r" b="b"/>
                <a:pathLst>
                  <a:path w="630" h="200">
                    <a:moveTo>
                      <a:pt x="315" y="0"/>
                    </a:moveTo>
                    <a:lnTo>
                      <a:pt x="0" y="200"/>
                    </a:lnTo>
                    <a:lnTo>
                      <a:pt x="630" y="200"/>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Group 4"/>
            <p:cNvGrpSpPr>
              <a:grpSpLocks noChangeAspect="1"/>
            </p:cNvGrpSpPr>
            <p:nvPr/>
          </p:nvGrpSpPr>
          <p:grpSpPr bwMode="auto">
            <a:xfrm>
              <a:off x="3039130" y="2571245"/>
              <a:ext cx="803134" cy="804335"/>
              <a:chOff x="3507" y="1827"/>
              <a:chExt cx="668" cy="669"/>
            </a:xfrm>
            <a:solidFill>
              <a:schemeClr val="bg1"/>
            </a:solidFill>
          </p:grpSpPr>
          <p:sp>
            <p:nvSpPr>
              <p:cNvPr id="42" name="Freeform 5"/>
              <p:cNvSpPr>
                <a:spLocks noEditPoints="1"/>
              </p:cNvSpPr>
              <p:nvPr/>
            </p:nvSpPr>
            <p:spPr bwMode="auto">
              <a:xfrm>
                <a:off x="3717" y="1827"/>
                <a:ext cx="248" cy="669"/>
              </a:xfrm>
              <a:custGeom>
                <a:avLst/>
                <a:gdLst>
                  <a:gd name="T0" fmla="*/ 52 w 104"/>
                  <a:gd name="T1" fmla="*/ 0 h 280"/>
                  <a:gd name="T2" fmla="*/ 104 w 104"/>
                  <a:gd name="T3" fmla="*/ 140 h 280"/>
                  <a:gd name="T4" fmla="*/ 52 w 104"/>
                  <a:gd name="T5" fmla="*/ 280 h 280"/>
                  <a:gd name="T6" fmla="*/ 52 w 104"/>
                  <a:gd name="T7" fmla="*/ 280 h 280"/>
                  <a:gd name="T8" fmla="*/ 52 w 104"/>
                  <a:gd name="T9" fmla="*/ 257 h 280"/>
                  <a:gd name="T10" fmla="*/ 52 w 104"/>
                  <a:gd name="T11" fmla="*/ 257 h 280"/>
                  <a:gd name="T12" fmla="*/ 52 w 104"/>
                  <a:gd name="T13" fmla="*/ 257 h 280"/>
                  <a:gd name="T14" fmla="*/ 95 w 104"/>
                  <a:gd name="T15" fmla="*/ 140 h 280"/>
                  <a:gd name="T16" fmla="*/ 52 w 104"/>
                  <a:gd name="T17" fmla="*/ 23 h 280"/>
                  <a:gd name="T18" fmla="*/ 52 w 104"/>
                  <a:gd name="T19" fmla="*/ 23 h 280"/>
                  <a:gd name="T20" fmla="*/ 52 w 104"/>
                  <a:gd name="T21" fmla="*/ 0 h 280"/>
                  <a:gd name="T22" fmla="*/ 52 w 104"/>
                  <a:gd name="T23" fmla="*/ 280 h 280"/>
                  <a:gd name="T24" fmla="*/ 0 w 104"/>
                  <a:gd name="T25" fmla="*/ 140 h 280"/>
                  <a:gd name="T26" fmla="*/ 52 w 104"/>
                  <a:gd name="T27" fmla="*/ 0 h 280"/>
                  <a:gd name="T28" fmla="*/ 52 w 104"/>
                  <a:gd name="T29" fmla="*/ 23 h 280"/>
                  <a:gd name="T30" fmla="*/ 9 w 104"/>
                  <a:gd name="T31" fmla="*/ 140 h 280"/>
                  <a:gd name="T32" fmla="*/ 52 w 104"/>
                  <a:gd name="T33" fmla="*/ 257 h 280"/>
                  <a:gd name="T34" fmla="*/ 52 w 104"/>
                  <a:gd name="T35"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80">
                    <a:moveTo>
                      <a:pt x="52" y="0"/>
                    </a:moveTo>
                    <a:cubicBezTo>
                      <a:pt x="81" y="0"/>
                      <a:pt x="104" y="63"/>
                      <a:pt x="104" y="140"/>
                    </a:cubicBezTo>
                    <a:cubicBezTo>
                      <a:pt x="104" y="217"/>
                      <a:pt x="81" y="280"/>
                      <a:pt x="52" y="280"/>
                    </a:cubicBezTo>
                    <a:cubicBezTo>
                      <a:pt x="52" y="280"/>
                      <a:pt x="52" y="280"/>
                      <a:pt x="52" y="280"/>
                    </a:cubicBezTo>
                    <a:cubicBezTo>
                      <a:pt x="52" y="257"/>
                      <a:pt x="52" y="257"/>
                      <a:pt x="52" y="257"/>
                    </a:cubicBezTo>
                    <a:cubicBezTo>
                      <a:pt x="52" y="257"/>
                      <a:pt x="52" y="257"/>
                      <a:pt x="52" y="257"/>
                    </a:cubicBezTo>
                    <a:cubicBezTo>
                      <a:pt x="52" y="257"/>
                      <a:pt x="52" y="257"/>
                      <a:pt x="52" y="257"/>
                    </a:cubicBezTo>
                    <a:cubicBezTo>
                      <a:pt x="76" y="257"/>
                      <a:pt x="95" y="205"/>
                      <a:pt x="95" y="140"/>
                    </a:cubicBezTo>
                    <a:cubicBezTo>
                      <a:pt x="95" y="75"/>
                      <a:pt x="76" y="23"/>
                      <a:pt x="52" y="23"/>
                    </a:cubicBezTo>
                    <a:cubicBezTo>
                      <a:pt x="52" y="23"/>
                      <a:pt x="52" y="23"/>
                      <a:pt x="52" y="23"/>
                    </a:cubicBezTo>
                    <a:cubicBezTo>
                      <a:pt x="52" y="0"/>
                      <a:pt x="52" y="0"/>
                      <a:pt x="52" y="0"/>
                    </a:cubicBezTo>
                    <a:close/>
                    <a:moveTo>
                      <a:pt x="52" y="280"/>
                    </a:moveTo>
                    <a:cubicBezTo>
                      <a:pt x="24" y="280"/>
                      <a:pt x="0" y="217"/>
                      <a:pt x="0" y="140"/>
                    </a:cubicBezTo>
                    <a:cubicBezTo>
                      <a:pt x="0" y="63"/>
                      <a:pt x="24" y="0"/>
                      <a:pt x="52" y="0"/>
                    </a:cubicBezTo>
                    <a:cubicBezTo>
                      <a:pt x="52" y="23"/>
                      <a:pt x="52" y="23"/>
                      <a:pt x="52" y="23"/>
                    </a:cubicBezTo>
                    <a:cubicBezTo>
                      <a:pt x="28" y="23"/>
                      <a:pt x="9" y="75"/>
                      <a:pt x="9" y="140"/>
                    </a:cubicBezTo>
                    <a:cubicBezTo>
                      <a:pt x="9" y="205"/>
                      <a:pt x="28" y="257"/>
                      <a:pt x="52" y="257"/>
                    </a:cubicBezTo>
                    <a:lnTo>
                      <a:pt x="5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6"/>
              <p:cNvSpPr>
                <a:spLocks noEditPoints="1"/>
              </p:cNvSpPr>
              <p:nvPr/>
            </p:nvSpPr>
            <p:spPr bwMode="auto">
              <a:xfrm>
                <a:off x="3507" y="2040"/>
                <a:ext cx="668" cy="245"/>
              </a:xfrm>
              <a:custGeom>
                <a:avLst/>
                <a:gdLst>
                  <a:gd name="T0" fmla="*/ 140 w 280"/>
                  <a:gd name="T1" fmla="*/ 0 h 103"/>
                  <a:gd name="T2" fmla="*/ 140 w 280"/>
                  <a:gd name="T3" fmla="*/ 0 h 103"/>
                  <a:gd name="T4" fmla="*/ 280 w 280"/>
                  <a:gd name="T5" fmla="*/ 51 h 103"/>
                  <a:gd name="T6" fmla="*/ 140 w 280"/>
                  <a:gd name="T7" fmla="*/ 103 h 103"/>
                  <a:gd name="T8" fmla="*/ 140 w 280"/>
                  <a:gd name="T9" fmla="*/ 103 h 103"/>
                  <a:gd name="T10" fmla="*/ 140 w 280"/>
                  <a:gd name="T11" fmla="*/ 94 h 103"/>
                  <a:gd name="T12" fmla="*/ 140 w 280"/>
                  <a:gd name="T13" fmla="*/ 94 h 103"/>
                  <a:gd name="T14" fmla="*/ 257 w 280"/>
                  <a:gd name="T15" fmla="*/ 51 h 103"/>
                  <a:gd name="T16" fmla="*/ 257 w 280"/>
                  <a:gd name="T17" fmla="*/ 51 h 103"/>
                  <a:gd name="T18" fmla="*/ 140 w 280"/>
                  <a:gd name="T19" fmla="*/ 8 h 103"/>
                  <a:gd name="T20" fmla="*/ 140 w 280"/>
                  <a:gd name="T21" fmla="*/ 8 h 103"/>
                  <a:gd name="T22" fmla="*/ 140 w 280"/>
                  <a:gd name="T23" fmla="*/ 0 h 103"/>
                  <a:gd name="T24" fmla="*/ 0 w 280"/>
                  <a:gd name="T25" fmla="*/ 51 h 103"/>
                  <a:gd name="T26" fmla="*/ 140 w 280"/>
                  <a:gd name="T27" fmla="*/ 0 h 103"/>
                  <a:gd name="T28" fmla="*/ 140 w 280"/>
                  <a:gd name="T29" fmla="*/ 8 h 103"/>
                  <a:gd name="T30" fmla="*/ 23 w 280"/>
                  <a:gd name="T31" fmla="*/ 51 h 103"/>
                  <a:gd name="T32" fmla="*/ 140 w 280"/>
                  <a:gd name="T33" fmla="*/ 94 h 103"/>
                  <a:gd name="T34" fmla="*/ 140 w 280"/>
                  <a:gd name="T35" fmla="*/ 103 h 103"/>
                  <a:gd name="T36" fmla="*/ 0 w 280"/>
                  <a:gd name="T37"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140" y="0"/>
                    </a:moveTo>
                    <a:cubicBezTo>
                      <a:pt x="140" y="0"/>
                      <a:pt x="140" y="0"/>
                      <a:pt x="140" y="0"/>
                    </a:cubicBezTo>
                    <a:cubicBezTo>
                      <a:pt x="217" y="0"/>
                      <a:pt x="280" y="23"/>
                      <a:pt x="280" y="51"/>
                    </a:cubicBezTo>
                    <a:cubicBezTo>
                      <a:pt x="280" y="80"/>
                      <a:pt x="217" y="103"/>
                      <a:pt x="140" y="103"/>
                    </a:cubicBezTo>
                    <a:cubicBezTo>
                      <a:pt x="140" y="103"/>
                      <a:pt x="140" y="103"/>
                      <a:pt x="140" y="103"/>
                    </a:cubicBezTo>
                    <a:cubicBezTo>
                      <a:pt x="140" y="94"/>
                      <a:pt x="140" y="94"/>
                      <a:pt x="140" y="94"/>
                    </a:cubicBezTo>
                    <a:cubicBezTo>
                      <a:pt x="140" y="94"/>
                      <a:pt x="140" y="94"/>
                      <a:pt x="140" y="94"/>
                    </a:cubicBezTo>
                    <a:cubicBezTo>
                      <a:pt x="205" y="94"/>
                      <a:pt x="257" y="75"/>
                      <a:pt x="257" y="51"/>
                    </a:cubicBezTo>
                    <a:cubicBezTo>
                      <a:pt x="257" y="51"/>
                      <a:pt x="257" y="51"/>
                      <a:pt x="257" y="51"/>
                    </a:cubicBezTo>
                    <a:cubicBezTo>
                      <a:pt x="257" y="27"/>
                      <a:pt x="205" y="8"/>
                      <a:pt x="140" y="8"/>
                    </a:cubicBezTo>
                    <a:cubicBezTo>
                      <a:pt x="140" y="8"/>
                      <a:pt x="140" y="8"/>
                      <a:pt x="140" y="8"/>
                    </a:cubicBezTo>
                    <a:lnTo>
                      <a:pt x="140" y="0"/>
                    </a:lnTo>
                    <a:close/>
                    <a:moveTo>
                      <a:pt x="0" y="51"/>
                    </a:moveTo>
                    <a:cubicBezTo>
                      <a:pt x="0" y="23"/>
                      <a:pt x="63" y="0"/>
                      <a:pt x="140" y="0"/>
                    </a:cubicBezTo>
                    <a:cubicBezTo>
                      <a:pt x="140" y="8"/>
                      <a:pt x="140" y="8"/>
                      <a:pt x="140" y="8"/>
                    </a:cubicBezTo>
                    <a:cubicBezTo>
                      <a:pt x="75" y="8"/>
                      <a:pt x="23" y="27"/>
                      <a:pt x="23" y="51"/>
                    </a:cubicBezTo>
                    <a:cubicBezTo>
                      <a:pt x="23" y="75"/>
                      <a:pt x="75" y="94"/>
                      <a:pt x="140" y="94"/>
                    </a:cubicBezTo>
                    <a:cubicBezTo>
                      <a:pt x="140" y="103"/>
                      <a:pt x="140" y="103"/>
                      <a:pt x="140" y="103"/>
                    </a:cubicBezTo>
                    <a:cubicBezTo>
                      <a:pt x="63" y="103"/>
                      <a:pt x="0" y="80"/>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7"/>
              <p:cNvSpPr>
                <a:spLocks noEditPoints="1"/>
              </p:cNvSpPr>
              <p:nvPr/>
            </p:nvSpPr>
            <p:spPr bwMode="auto">
              <a:xfrm>
                <a:off x="3557" y="1887"/>
                <a:ext cx="568" cy="549"/>
              </a:xfrm>
              <a:custGeom>
                <a:avLst/>
                <a:gdLst>
                  <a:gd name="T0" fmla="*/ 119 w 238"/>
                  <a:gd name="T1" fmla="*/ 47 h 230"/>
                  <a:gd name="T2" fmla="*/ 155 w 238"/>
                  <a:gd name="T3" fmla="*/ 79 h 230"/>
                  <a:gd name="T4" fmla="*/ 218 w 238"/>
                  <a:gd name="T5" fmla="*/ 214 h 230"/>
                  <a:gd name="T6" fmla="*/ 119 w 238"/>
                  <a:gd name="T7" fmla="*/ 184 h 230"/>
                  <a:gd name="T8" fmla="*/ 119 w 238"/>
                  <a:gd name="T9" fmla="*/ 172 h 230"/>
                  <a:gd name="T10" fmla="*/ 202 w 238"/>
                  <a:gd name="T11" fmla="*/ 198 h 230"/>
                  <a:gd name="T12" fmla="*/ 202 w 238"/>
                  <a:gd name="T13" fmla="*/ 198 h 230"/>
                  <a:gd name="T14" fmla="*/ 150 w 238"/>
                  <a:gd name="T15" fmla="*/ 85 h 230"/>
                  <a:gd name="T16" fmla="*/ 119 w 238"/>
                  <a:gd name="T17" fmla="*/ 58 h 230"/>
                  <a:gd name="T18" fmla="*/ 119 w 238"/>
                  <a:gd name="T19" fmla="*/ 47 h 230"/>
                  <a:gd name="T20" fmla="*/ 20 w 238"/>
                  <a:gd name="T21" fmla="*/ 16 h 230"/>
                  <a:gd name="T22" fmla="*/ 119 w 238"/>
                  <a:gd name="T23" fmla="*/ 47 h 230"/>
                  <a:gd name="T24" fmla="*/ 119 w 238"/>
                  <a:gd name="T25" fmla="*/ 58 h 230"/>
                  <a:gd name="T26" fmla="*/ 36 w 238"/>
                  <a:gd name="T27" fmla="*/ 32 h 230"/>
                  <a:gd name="T28" fmla="*/ 88 w 238"/>
                  <a:gd name="T29" fmla="*/ 146 h 230"/>
                  <a:gd name="T30" fmla="*/ 119 w 238"/>
                  <a:gd name="T31" fmla="*/ 172 h 230"/>
                  <a:gd name="T32" fmla="*/ 119 w 238"/>
                  <a:gd name="T33" fmla="*/ 184 h 230"/>
                  <a:gd name="T34" fmla="*/ 83 w 238"/>
                  <a:gd name="T35" fmla="*/ 152 h 230"/>
                  <a:gd name="T36" fmla="*/ 20 w 238"/>
                  <a:gd name="T37"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0">
                    <a:moveTo>
                      <a:pt x="119" y="47"/>
                    </a:moveTo>
                    <a:cubicBezTo>
                      <a:pt x="131" y="56"/>
                      <a:pt x="143" y="67"/>
                      <a:pt x="155" y="79"/>
                    </a:cubicBezTo>
                    <a:cubicBezTo>
                      <a:pt x="210" y="133"/>
                      <a:pt x="238" y="194"/>
                      <a:pt x="218" y="214"/>
                    </a:cubicBezTo>
                    <a:cubicBezTo>
                      <a:pt x="202" y="230"/>
                      <a:pt x="162" y="216"/>
                      <a:pt x="119" y="184"/>
                    </a:cubicBezTo>
                    <a:cubicBezTo>
                      <a:pt x="119" y="172"/>
                      <a:pt x="119" y="172"/>
                      <a:pt x="119" y="172"/>
                    </a:cubicBezTo>
                    <a:cubicBezTo>
                      <a:pt x="155" y="200"/>
                      <a:pt x="189" y="211"/>
                      <a:pt x="202" y="198"/>
                    </a:cubicBezTo>
                    <a:cubicBezTo>
                      <a:pt x="202" y="198"/>
                      <a:pt x="202" y="198"/>
                      <a:pt x="202" y="198"/>
                    </a:cubicBezTo>
                    <a:cubicBezTo>
                      <a:pt x="219" y="181"/>
                      <a:pt x="195" y="130"/>
                      <a:pt x="150" y="85"/>
                    </a:cubicBezTo>
                    <a:cubicBezTo>
                      <a:pt x="139" y="74"/>
                      <a:pt x="129" y="65"/>
                      <a:pt x="119" y="58"/>
                    </a:cubicBezTo>
                    <a:lnTo>
                      <a:pt x="119" y="47"/>
                    </a:lnTo>
                    <a:close/>
                    <a:moveTo>
                      <a:pt x="20" y="16"/>
                    </a:moveTo>
                    <a:cubicBezTo>
                      <a:pt x="36" y="0"/>
                      <a:pt x="76" y="14"/>
                      <a:pt x="119" y="47"/>
                    </a:cubicBezTo>
                    <a:cubicBezTo>
                      <a:pt x="119" y="58"/>
                      <a:pt x="119" y="58"/>
                      <a:pt x="119" y="58"/>
                    </a:cubicBezTo>
                    <a:cubicBezTo>
                      <a:pt x="83" y="30"/>
                      <a:pt x="49" y="19"/>
                      <a:pt x="36" y="32"/>
                    </a:cubicBezTo>
                    <a:cubicBezTo>
                      <a:pt x="19" y="49"/>
                      <a:pt x="43" y="100"/>
                      <a:pt x="88" y="146"/>
                    </a:cubicBezTo>
                    <a:cubicBezTo>
                      <a:pt x="99" y="156"/>
                      <a:pt x="109" y="165"/>
                      <a:pt x="119" y="172"/>
                    </a:cubicBezTo>
                    <a:cubicBezTo>
                      <a:pt x="119" y="184"/>
                      <a:pt x="119" y="184"/>
                      <a:pt x="119" y="184"/>
                    </a:cubicBezTo>
                    <a:cubicBezTo>
                      <a:pt x="107" y="174"/>
                      <a:pt x="95" y="164"/>
                      <a:pt x="83" y="152"/>
                    </a:cubicBezTo>
                    <a:cubicBezTo>
                      <a:pt x="28" y="97"/>
                      <a:pt x="0" y="36"/>
                      <a:pt x="2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
              <p:cNvSpPr>
                <a:spLocks noEditPoints="1"/>
              </p:cNvSpPr>
              <p:nvPr/>
            </p:nvSpPr>
            <p:spPr bwMode="auto">
              <a:xfrm>
                <a:off x="3557" y="1887"/>
                <a:ext cx="568" cy="549"/>
              </a:xfrm>
              <a:custGeom>
                <a:avLst/>
                <a:gdLst>
                  <a:gd name="T0" fmla="*/ 119 w 238"/>
                  <a:gd name="T1" fmla="*/ 47 h 230"/>
                  <a:gd name="T2" fmla="*/ 218 w 238"/>
                  <a:gd name="T3" fmla="*/ 16 h 230"/>
                  <a:gd name="T4" fmla="*/ 155 w 238"/>
                  <a:gd name="T5" fmla="*/ 152 h 230"/>
                  <a:gd name="T6" fmla="*/ 119 w 238"/>
                  <a:gd name="T7" fmla="*/ 184 h 230"/>
                  <a:gd name="T8" fmla="*/ 119 w 238"/>
                  <a:gd name="T9" fmla="*/ 172 h 230"/>
                  <a:gd name="T10" fmla="*/ 150 w 238"/>
                  <a:gd name="T11" fmla="*/ 146 h 230"/>
                  <a:gd name="T12" fmla="*/ 202 w 238"/>
                  <a:gd name="T13" fmla="*/ 32 h 230"/>
                  <a:gd name="T14" fmla="*/ 202 w 238"/>
                  <a:gd name="T15" fmla="*/ 32 h 230"/>
                  <a:gd name="T16" fmla="*/ 119 w 238"/>
                  <a:gd name="T17" fmla="*/ 58 h 230"/>
                  <a:gd name="T18" fmla="*/ 119 w 238"/>
                  <a:gd name="T19" fmla="*/ 47 h 230"/>
                  <a:gd name="T20" fmla="*/ 20 w 238"/>
                  <a:gd name="T21" fmla="*/ 214 h 230"/>
                  <a:gd name="T22" fmla="*/ 83 w 238"/>
                  <a:gd name="T23" fmla="*/ 79 h 230"/>
                  <a:gd name="T24" fmla="*/ 119 w 238"/>
                  <a:gd name="T25" fmla="*/ 47 h 230"/>
                  <a:gd name="T26" fmla="*/ 119 w 238"/>
                  <a:gd name="T27" fmla="*/ 58 h 230"/>
                  <a:gd name="T28" fmla="*/ 88 w 238"/>
                  <a:gd name="T29" fmla="*/ 85 h 230"/>
                  <a:gd name="T30" fmla="*/ 36 w 238"/>
                  <a:gd name="T31" fmla="*/ 198 h 230"/>
                  <a:gd name="T32" fmla="*/ 119 w 238"/>
                  <a:gd name="T33" fmla="*/ 172 h 230"/>
                  <a:gd name="T34" fmla="*/ 119 w 238"/>
                  <a:gd name="T35" fmla="*/ 184 h 230"/>
                  <a:gd name="T36" fmla="*/ 20 w 238"/>
                  <a:gd name="T37" fmla="*/ 21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0">
                    <a:moveTo>
                      <a:pt x="119" y="47"/>
                    </a:moveTo>
                    <a:cubicBezTo>
                      <a:pt x="162" y="14"/>
                      <a:pt x="202" y="0"/>
                      <a:pt x="218" y="16"/>
                    </a:cubicBezTo>
                    <a:cubicBezTo>
                      <a:pt x="238" y="36"/>
                      <a:pt x="210" y="97"/>
                      <a:pt x="155" y="152"/>
                    </a:cubicBezTo>
                    <a:cubicBezTo>
                      <a:pt x="143" y="164"/>
                      <a:pt x="131" y="174"/>
                      <a:pt x="119" y="184"/>
                    </a:cubicBezTo>
                    <a:cubicBezTo>
                      <a:pt x="119" y="172"/>
                      <a:pt x="119" y="172"/>
                      <a:pt x="119" y="172"/>
                    </a:cubicBezTo>
                    <a:cubicBezTo>
                      <a:pt x="129" y="165"/>
                      <a:pt x="139" y="156"/>
                      <a:pt x="150" y="146"/>
                    </a:cubicBezTo>
                    <a:cubicBezTo>
                      <a:pt x="195" y="100"/>
                      <a:pt x="219" y="49"/>
                      <a:pt x="202" y="32"/>
                    </a:cubicBezTo>
                    <a:cubicBezTo>
                      <a:pt x="202" y="32"/>
                      <a:pt x="202" y="32"/>
                      <a:pt x="202" y="32"/>
                    </a:cubicBezTo>
                    <a:cubicBezTo>
                      <a:pt x="189" y="19"/>
                      <a:pt x="155" y="30"/>
                      <a:pt x="119" y="58"/>
                    </a:cubicBezTo>
                    <a:lnTo>
                      <a:pt x="119" y="47"/>
                    </a:lnTo>
                    <a:close/>
                    <a:moveTo>
                      <a:pt x="20" y="214"/>
                    </a:moveTo>
                    <a:cubicBezTo>
                      <a:pt x="0" y="194"/>
                      <a:pt x="28" y="133"/>
                      <a:pt x="83" y="79"/>
                    </a:cubicBezTo>
                    <a:cubicBezTo>
                      <a:pt x="95" y="67"/>
                      <a:pt x="107" y="56"/>
                      <a:pt x="119" y="47"/>
                    </a:cubicBezTo>
                    <a:cubicBezTo>
                      <a:pt x="119" y="58"/>
                      <a:pt x="119" y="58"/>
                      <a:pt x="119" y="58"/>
                    </a:cubicBezTo>
                    <a:cubicBezTo>
                      <a:pt x="109" y="65"/>
                      <a:pt x="99" y="74"/>
                      <a:pt x="88" y="85"/>
                    </a:cubicBezTo>
                    <a:cubicBezTo>
                      <a:pt x="43" y="130"/>
                      <a:pt x="19" y="181"/>
                      <a:pt x="36" y="198"/>
                    </a:cubicBezTo>
                    <a:cubicBezTo>
                      <a:pt x="49" y="211"/>
                      <a:pt x="83" y="200"/>
                      <a:pt x="119" y="172"/>
                    </a:cubicBezTo>
                    <a:cubicBezTo>
                      <a:pt x="119" y="184"/>
                      <a:pt x="119" y="184"/>
                      <a:pt x="119" y="184"/>
                    </a:cubicBezTo>
                    <a:cubicBezTo>
                      <a:pt x="76" y="216"/>
                      <a:pt x="36" y="230"/>
                      <a:pt x="2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木先生"/>
              <p:cNvSpPr>
                <a:spLocks noChangeArrowheads="1"/>
              </p:cNvSpPr>
              <p:nvPr/>
            </p:nvSpPr>
            <p:spPr bwMode="auto">
              <a:xfrm>
                <a:off x="3789" y="2109"/>
                <a:ext cx="102" cy="1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木先生"/>
            <p:cNvSpPr/>
            <p:nvPr/>
          </p:nvSpPr>
          <p:spPr bwMode="auto">
            <a:xfrm>
              <a:off x="2111102" y="1187321"/>
              <a:ext cx="786480" cy="786480"/>
            </a:xfrm>
            <a:prstGeom prst="ellipse">
              <a:avLst/>
            </a:prstGeom>
            <a:solidFill>
              <a:schemeClr val="bg1">
                <a:alpha val="90000"/>
              </a:scheme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27" name="Freeform 6"/>
            <p:cNvSpPr>
              <a:spLocks noEditPoints="1"/>
            </p:cNvSpPr>
            <p:nvPr/>
          </p:nvSpPr>
          <p:spPr bwMode="auto">
            <a:xfrm>
              <a:off x="4334350" y="2223646"/>
              <a:ext cx="385442" cy="386837"/>
            </a:xfrm>
            <a:custGeom>
              <a:avLst/>
              <a:gdLst>
                <a:gd name="T0" fmla="*/ 309 w 309"/>
                <a:gd name="T1" fmla="*/ 174 h 309"/>
                <a:gd name="T2" fmla="*/ 309 w 309"/>
                <a:gd name="T3" fmla="*/ 137 h 309"/>
                <a:gd name="T4" fmla="*/ 265 w 309"/>
                <a:gd name="T5" fmla="*/ 126 h 309"/>
                <a:gd name="T6" fmla="*/ 251 w 309"/>
                <a:gd name="T7" fmla="*/ 94 h 309"/>
                <a:gd name="T8" fmla="*/ 275 w 309"/>
                <a:gd name="T9" fmla="*/ 59 h 309"/>
                <a:gd name="T10" fmla="*/ 248 w 309"/>
                <a:gd name="T11" fmla="*/ 33 h 309"/>
                <a:gd name="T12" fmla="*/ 211 w 309"/>
                <a:gd name="T13" fmla="*/ 55 h 309"/>
                <a:gd name="T14" fmla="*/ 182 w 309"/>
                <a:gd name="T15" fmla="*/ 43 h 309"/>
                <a:gd name="T16" fmla="*/ 173 w 309"/>
                <a:gd name="T17" fmla="*/ 0 h 309"/>
                <a:gd name="T18" fmla="*/ 136 w 309"/>
                <a:gd name="T19" fmla="*/ 0 h 309"/>
                <a:gd name="T20" fmla="*/ 126 w 309"/>
                <a:gd name="T21" fmla="*/ 42 h 309"/>
                <a:gd name="T22" fmla="*/ 93 w 309"/>
                <a:gd name="T23" fmla="*/ 56 h 309"/>
                <a:gd name="T24" fmla="*/ 57 w 309"/>
                <a:gd name="T25" fmla="*/ 32 h 309"/>
                <a:gd name="T26" fmla="*/ 31 w 309"/>
                <a:gd name="T27" fmla="*/ 58 h 309"/>
                <a:gd name="T28" fmla="*/ 53 w 309"/>
                <a:gd name="T29" fmla="*/ 95 h 309"/>
                <a:gd name="T30" fmla="*/ 40 w 309"/>
                <a:gd name="T31" fmla="*/ 127 h 309"/>
                <a:gd name="T32" fmla="*/ 0 w 309"/>
                <a:gd name="T33" fmla="*/ 135 h 309"/>
                <a:gd name="T34" fmla="*/ 0 w 309"/>
                <a:gd name="T35" fmla="*/ 172 h 309"/>
                <a:gd name="T36" fmla="*/ 40 w 309"/>
                <a:gd name="T37" fmla="*/ 182 h 309"/>
                <a:gd name="T38" fmla="*/ 53 w 309"/>
                <a:gd name="T39" fmla="*/ 214 h 309"/>
                <a:gd name="T40" fmla="*/ 29 w 309"/>
                <a:gd name="T41" fmla="*/ 250 h 309"/>
                <a:gd name="T42" fmla="*/ 55 w 309"/>
                <a:gd name="T43" fmla="*/ 276 h 309"/>
                <a:gd name="T44" fmla="*/ 92 w 309"/>
                <a:gd name="T45" fmla="*/ 254 h 309"/>
                <a:gd name="T46" fmla="*/ 126 w 309"/>
                <a:gd name="T47" fmla="*/ 268 h 309"/>
                <a:gd name="T48" fmla="*/ 134 w 309"/>
                <a:gd name="T49" fmla="*/ 309 h 309"/>
                <a:gd name="T50" fmla="*/ 171 w 309"/>
                <a:gd name="T51" fmla="*/ 309 h 309"/>
                <a:gd name="T52" fmla="*/ 182 w 309"/>
                <a:gd name="T53" fmla="*/ 267 h 309"/>
                <a:gd name="T54" fmla="*/ 212 w 309"/>
                <a:gd name="T55" fmla="*/ 254 h 309"/>
                <a:gd name="T56" fmla="*/ 248 w 309"/>
                <a:gd name="T57" fmla="*/ 278 h 309"/>
                <a:gd name="T58" fmla="*/ 274 w 309"/>
                <a:gd name="T59" fmla="*/ 251 h 309"/>
                <a:gd name="T60" fmla="*/ 252 w 309"/>
                <a:gd name="T61" fmla="*/ 214 h 309"/>
                <a:gd name="T62" fmla="*/ 265 w 309"/>
                <a:gd name="T63" fmla="*/ 183 h 309"/>
                <a:gd name="T64" fmla="*/ 309 w 309"/>
                <a:gd name="T65" fmla="*/ 174 h 309"/>
                <a:gd name="T66" fmla="*/ 154 w 309"/>
                <a:gd name="T67" fmla="*/ 233 h 309"/>
                <a:gd name="T68" fmla="*/ 77 w 309"/>
                <a:gd name="T69" fmla="*/ 156 h 309"/>
                <a:gd name="T70" fmla="*/ 154 w 309"/>
                <a:gd name="T71" fmla="*/ 80 h 309"/>
                <a:gd name="T72" fmla="*/ 230 w 309"/>
                <a:gd name="T73" fmla="*/ 156 h 309"/>
                <a:gd name="T74" fmla="*/ 154 w 309"/>
                <a:gd name="T75" fmla="*/ 23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9" h="309">
                  <a:moveTo>
                    <a:pt x="309" y="174"/>
                  </a:moveTo>
                  <a:cubicBezTo>
                    <a:pt x="309" y="137"/>
                    <a:pt x="309" y="137"/>
                    <a:pt x="309" y="137"/>
                  </a:cubicBezTo>
                  <a:cubicBezTo>
                    <a:pt x="265" y="126"/>
                    <a:pt x="265" y="126"/>
                    <a:pt x="265" y="126"/>
                  </a:cubicBezTo>
                  <a:cubicBezTo>
                    <a:pt x="262" y="115"/>
                    <a:pt x="257" y="104"/>
                    <a:pt x="251" y="94"/>
                  </a:cubicBezTo>
                  <a:cubicBezTo>
                    <a:pt x="275" y="59"/>
                    <a:pt x="275" y="59"/>
                    <a:pt x="275" y="59"/>
                  </a:cubicBezTo>
                  <a:cubicBezTo>
                    <a:pt x="248" y="33"/>
                    <a:pt x="248" y="33"/>
                    <a:pt x="248" y="33"/>
                  </a:cubicBezTo>
                  <a:cubicBezTo>
                    <a:pt x="211" y="55"/>
                    <a:pt x="211" y="55"/>
                    <a:pt x="211" y="55"/>
                  </a:cubicBezTo>
                  <a:cubicBezTo>
                    <a:pt x="202" y="50"/>
                    <a:pt x="192" y="46"/>
                    <a:pt x="182" y="43"/>
                  </a:cubicBezTo>
                  <a:cubicBezTo>
                    <a:pt x="173" y="0"/>
                    <a:pt x="173" y="0"/>
                    <a:pt x="173" y="0"/>
                  </a:cubicBezTo>
                  <a:cubicBezTo>
                    <a:pt x="136" y="0"/>
                    <a:pt x="136" y="0"/>
                    <a:pt x="136" y="0"/>
                  </a:cubicBezTo>
                  <a:cubicBezTo>
                    <a:pt x="126" y="42"/>
                    <a:pt x="126" y="42"/>
                    <a:pt x="126" y="42"/>
                  </a:cubicBezTo>
                  <a:cubicBezTo>
                    <a:pt x="114" y="45"/>
                    <a:pt x="103" y="50"/>
                    <a:pt x="93" y="56"/>
                  </a:cubicBezTo>
                  <a:cubicBezTo>
                    <a:pt x="57" y="32"/>
                    <a:pt x="57" y="32"/>
                    <a:pt x="57" y="32"/>
                  </a:cubicBezTo>
                  <a:cubicBezTo>
                    <a:pt x="31" y="58"/>
                    <a:pt x="31" y="58"/>
                    <a:pt x="31" y="58"/>
                  </a:cubicBezTo>
                  <a:cubicBezTo>
                    <a:pt x="53" y="95"/>
                    <a:pt x="53" y="95"/>
                    <a:pt x="53" y="95"/>
                  </a:cubicBezTo>
                  <a:cubicBezTo>
                    <a:pt x="47" y="105"/>
                    <a:pt x="43" y="116"/>
                    <a:pt x="40" y="127"/>
                  </a:cubicBezTo>
                  <a:cubicBezTo>
                    <a:pt x="0" y="135"/>
                    <a:pt x="0" y="135"/>
                    <a:pt x="0" y="135"/>
                  </a:cubicBezTo>
                  <a:cubicBezTo>
                    <a:pt x="0" y="172"/>
                    <a:pt x="0" y="172"/>
                    <a:pt x="0" y="172"/>
                  </a:cubicBezTo>
                  <a:cubicBezTo>
                    <a:pt x="40" y="182"/>
                    <a:pt x="40" y="182"/>
                    <a:pt x="40" y="182"/>
                  </a:cubicBezTo>
                  <a:cubicBezTo>
                    <a:pt x="43" y="194"/>
                    <a:pt x="47" y="204"/>
                    <a:pt x="53" y="214"/>
                  </a:cubicBezTo>
                  <a:cubicBezTo>
                    <a:pt x="29" y="250"/>
                    <a:pt x="29" y="250"/>
                    <a:pt x="29" y="250"/>
                  </a:cubicBezTo>
                  <a:cubicBezTo>
                    <a:pt x="55" y="276"/>
                    <a:pt x="55" y="276"/>
                    <a:pt x="55" y="276"/>
                  </a:cubicBezTo>
                  <a:cubicBezTo>
                    <a:pt x="92" y="254"/>
                    <a:pt x="92" y="254"/>
                    <a:pt x="92" y="254"/>
                  </a:cubicBezTo>
                  <a:cubicBezTo>
                    <a:pt x="102" y="260"/>
                    <a:pt x="114" y="265"/>
                    <a:pt x="126" y="268"/>
                  </a:cubicBezTo>
                  <a:cubicBezTo>
                    <a:pt x="134" y="309"/>
                    <a:pt x="134" y="309"/>
                    <a:pt x="134" y="309"/>
                  </a:cubicBezTo>
                  <a:cubicBezTo>
                    <a:pt x="171" y="309"/>
                    <a:pt x="171" y="309"/>
                    <a:pt x="171" y="309"/>
                  </a:cubicBezTo>
                  <a:cubicBezTo>
                    <a:pt x="182" y="267"/>
                    <a:pt x="182" y="267"/>
                    <a:pt x="182" y="267"/>
                  </a:cubicBezTo>
                  <a:cubicBezTo>
                    <a:pt x="193" y="264"/>
                    <a:pt x="203" y="260"/>
                    <a:pt x="212" y="254"/>
                  </a:cubicBezTo>
                  <a:cubicBezTo>
                    <a:pt x="248" y="278"/>
                    <a:pt x="248" y="278"/>
                    <a:pt x="248" y="278"/>
                  </a:cubicBezTo>
                  <a:cubicBezTo>
                    <a:pt x="274" y="251"/>
                    <a:pt x="274" y="251"/>
                    <a:pt x="274" y="251"/>
                  </a:cubicBezTo>
                  <a:cubicBezTo>
                    <a:pt x="252" y="214"/>
                    <a:pt x="252" y="214"/>
                    <a:pt x="252" y="214"/>
                  </a:cubicBezTo>
                  <a:cubicBezTo>
                    <a:pt x="258" y="205"/>
                    <a:pt x="262" y="194"/>
                    <a:pt x="265" y="183"/>
                  </a:cubicBezTo>
                  <a:lnTo>
                    <a:pt x="309" y="174"/>
                  </a:lnTo>
                  <a:close/>
                  <a:moveTo>
                    <a:pt x="154" y="233"/>
                  </a:moveTo>
                  <a:cubicBezTo>
                    <a:pt x="112" y="233"/>
                    <a:pt x="77" y="199"/>
                    <a:pt x="77" y="156"/>
                  </a:cubicBezTo>
                  <a:cubicBezTo>
                    <a:pt x="77" y="114"/>
                    <a:pt x="112" y="80"/>
                    <a:pt x="154" y="80"/>
                  </a:cubicBezTo>
                  <a:cubicBezTo>
                    <a:pt x="196" y="80"/>
                    <a:pt x="230" y="114"/>
                    <a:pt x="230" y="156"/>
                  </a:cubicBezTo>
                  <a:cubicBezTo>
                    <a:pt x="230" y="199"/>
                    <a:pt x="196" y="233"/>
                    <a:pt x="154" y="233"/>
                  </a:cubicBezTo>
                  <a:close/>
                </a:path>
              </a:pathLst>
            </a:custGeom>
            <a:solidFill>
              <a:srgbClr val="0A487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1959887" y="2491228"/>
              <a:ext cx="343200" cy="468000"/>
            </a:xfrm>
            <a:custGeom>
              <a:avLst/>
              <a:gdLst>
                <a:gd name="T0" fmla="*/ 665999 w 1365250"/>
                <a:gd name="T1" fmla="*/ 961723 h 1863725"/>
                <a:gd name="T2" fmla="*/ 615622 w 1365250"/>
                <a:gd name="T3" fmla="*/ 994754 h 1863725"/>
                <a:gd name="T4" fmla="*/ 582038 w 1365250"/>
                <a:gd name="T5" fmla="*/ 1043489 h 1863725"/>
                <a:gd name="T6" fmla="*/ 569580 w 1365250"/>
                <a:gd name="T7" fmla="*/ 1103323 h 1863725"/>
                <a:gd name="T8" fmla="*/ 576622 w 1365250"/>
                <a:gd name="T9" fmla="*/ 1149350 h 1863725"/>
                <a:gd name="T10" fmla="*/ 596664 w 1365250"/>
                <a:gd name="T11" fmla="*/ 1189691 h 1863725"/>
                <a:gd name="T12" fmla="*/ 627269 w 1365250"/>
                <a:gd name="T13" fmla="*/ 1222451 h 1863725"/>
                <a:gd name="T14" fmla="*/ 666541 w 1365250"/>
                <a:gd name="T15" fmla="*/ 1245194 h 1863725"/>
                <a:gd name="T16" fmla="*/ 680354 w 1365250"/>
                <a:gd name="T17" fmla="*/ 1553844 h 1863725"/>
                <a:gd name="T18" fmla="*/ 720709 w 1365250"/>
                <a:gd name="T19" fmla="*/ 1574691 h 1863725"/>
                <a:gd name="T20" fmla="*/ 765127 w 1365250"/>
                <a:gd name="T21" fmla="*/ 1561695 h 1863725"/>
                <a:gd name="T22" fmla="*/ 786795 w 1365250"/>
                <a:gd name="T23" fmla="*/ 1522437 h 1863725"/>
                <a:gd name="T24" fmla="*/ 817399 w 1365250"/>
                <a:gd name="T25" fmla="*/ 1229220 h 1863725"/>
                <a:gd name="T26" fmla="*/ 850442 w 1365250"/>
                <a:gd name="T27" fmla="*/ 1198625 h 1863725"/>
                <a:gd name="T28" fmla="*/ 873735 w 1365250"/>
                <a:gd name="T29" fmla="*/ 1160179 h 1863725"/>
                <a:gd name="T30" fmla="*/ 884027 w 1365250"/>
                <a:gd name="T31" fmla="*/ 1115236 h 1863725"/>
                <a:gd name="T32" fmla="*/ 877527 w 1365250"/>
                <a:gd name="T33" fmla="*/ 1057838 h 1863725"/>
                <a:gd name="T34" fmla="*/ 848546 w 1365250"/>
                <a:gd name="T35" fmla="*/ 1005314 h 1863725"/>
                <a:gd name="T36" fmla="*/ 801961 w 1365250"/>
                <a:gd name="T37" fmla="*/ 968221 h 1863725"/>
                <a:gd name="T38" fmla="*/ 743189 w 1365250"/>
                <a:gd name="T39" fmla="*/ 950352 h 1863725"/>
                <a:gd name="T40" fmla="*/ 1396188 w 1365250"/>
                <a:gd name="T41" fmla="*/ 1344286 h 1863725"/>
                <a:gd name="T42" fmla="*/ 1378041 w 1365250"/>
                <a:gd name="T43" fmla="*/ 1461519 h 1863725"/>
                <a:gd name="T44" fmla="*/ 1337415 w 1365250"/>
                <a:gd name="T45" fmla="*/ 1570089 h 1863725"/>
                <a:gd name="T46" fmla="*/ 1277017 w 1365250"/>
                <a:gd name="T47" fmla="*/ 1667556 h 1863725"/>
                <a:gd name="T48" fmla="*/ 1198744 w 1365250"/>
                <a:gd name="T49" fmla="*/ 1751488 h 1863725"/>
                <a:gd name="T50" fmla="*/ 1105846 w 1365250"/>
                <a:gd name="T51" fmla="*/ 1819444 h 1863725"/>
                <a:gd name="T52" fmla="*/ 999676 w 1365250"/>
                <a:gd name="T53" fmla="*/ 1868991 h 1863725"/>
                <a:gd name="T54" fmla="*/ 884027 w 1365250"/>
                <a:gd name="T55" fmla="*/ 1898231 h 1863725"/>
                <a:gd name="T56" fmla="*/ 589893 w 1365250"/>
                <a:gd name="T57" fmla="*/ 1904729 h 1863725"/>
                <a:gd name="T58" fmla="*/ 468556 w 1365250"/>
                <a:gd name="T59" fmla="*/ 1889839 h 1863725"/>
                <a:gd name="T60" fmla="*/ 356156 w 1365250"/>
                <a:gd name="T61" fmla="*/ 1852746 h 1863725"/>
                <a:gd name="T62" fmla="*/ 255132 w 1365250"/>
                <a:gd name="T63" fmla="*/ 1796161 h 1863725"/>
                <a:gd name="T64" fmla="*/ 167380 w 1365250"/>
                <a:gd name="T65" fmla="*/ 1721706 h 1863725"/>
                <a:gd name="T66" fmla="*/ 95337 w 1365250"/>
                <a:gd name="T67" fmla="*/ 1632631 h 1863725"/>
                <a:gd name="T68" fmla="*/ 42251 w 1365250"/>
                <a:gd name="T69" fmla="*/ 1530559 h 1863725"/>
                <a:gd name="T70" fmla="*/ 9479 w 1365250"/>
                <a:gd name="T71" fmla="*/ 1418471 h 1863725"/>
                <a:gd name="T72" fmla="*/ 0 w 1365250"/>
                <a:gd name="T73" fmla="*/ 694497 h 1863725"/>
                <a:gd name="T74" fmla="*/ 858124 w 1365250"/>
                <a:gd name="T75" fmla="*/ 2973 h 1863725"/>
                <a:gd name="T76" fmla="*/ 935640 w 1365250"/>
                <a:gd name="T77" fmla="*/ 20273 h 1863725"/>
                <a:gd name="T78" fmla="*/ 1006378 w 1365250"/>
                <a:gd name="T79" fmla="*/ 51360 h 1863725"/>
                <a:gd name="T80" fmla="*/ 1068987 w 1365250"/>
                <a:gd name="T81" fmla="*/ 94881 h 1863725"/>
                <a:gd name="T82" fmla="*/ 1121838 w 1365250"/>
                <a:gd name="T83" fmla="*/ 148944 h 1863725"/>
                <a:gd name="T84" fmla="*/ 1163307 w 1365250"/>
                <a:gd name="T85" fmla="*/ 211658 h 1863725"/>
                <a:gd name="T86" fmla="*/ 1191765 w 1365250"/>
                <a:gd name="T87" fmla="*/ 282480 h 1863725"/>
                <a:gd name="T88" fmla="*/ 1205588 w 1365250"/>
                <a:gd name="T89" fmla="*/ 359250 h 1863725"/>
                <a:gd name="T90" fmla="*/ 979275 w 1365250"/>
                <a:gd name="T91" fmla="*/ 371955 h 1863725"/>
                <a:gd name="T92" fmla="*/ 959490 w 1365250"/>
                <a:gd name="T93" fmla="*/ 308702 h 1863725"/>
                <a:gd name="T94" fmla="*/ 917480 w 1365250"/>
                <a:gd name="T95" fmla="*/ 259233 h 1863725"/>
                <a:gd name="T96" fmla="*/ 858937 w 1365250"/>
                <a:gd name="T97" fmla="*/ 228147 h 1863725"/>
                <a:gd name="T98" fmla="*/ 606877 w 1365250"/>
                <a:gd name="T99" fmla="*/ 220848 h 1863725"/>
                <a:gd name="T100" fmla="*/ 540745 w 1365250"/>
                <a:gd name="T101" fmla="*/ 237337 h 1863725"/>
                <a:gd name="T102" fmla="*/ 487622 w 1365250"/>
                <a:gd name="T103" fmla="*/ 275993 h 1863725"/>
                <a:gd name="T104" fmla="*/ 453201 w 1365250"/>
                <a:gd name="T105" fmla="*/ 331138 h 1863725"/>
                <a:gd name="T106" fmla="*/ 442902 w 1365250"/>
                <a:gd name="T107" fmla="*/ 577666 h 1863725"/>
                <a:gd name="T108" fmla="*/ 220655 w 1365250"/>
                <a:gd name="T109" fmla="*/ 329785 h 1863725"/>
                <a:gd name="T110" fmla="*/ 240441 w 1365250"/>
                <a:gd name="T111" fmla="*/ 255179 h 1863725"/>
                <a:gd name="T112" fmla="*/ 274048 w 1365250"/>
                <a:gd name="T113" fmla="*/ 187059 h 1863725"/>
                <a:gd name="T114" fmla="*/ 319853 w 1365250"/>
                <a:gd name="T115" fmla="*/ 127319 h 1863725"/>
                <a:gd name="T116" fmla="*/ 376770 w 1365250"/>
                <a:gd name="T117" fmla="*/ 77040 h 1863725"/>
                <a:gd name="T118" fmla="*/ 442631 w 1365250"/>
                <a:gd name="T119" fmla="*/ 38115 h 1863725"/>
                <a:gd name="T120" fmla="*/ 515539 w 1365250"/>
                <a:gd name="T121" fmla="*/ 12164 h 1863725"/>
                <a:gd name="T122" fmla="*/ 594951 w 1365250"/>
                <a:gd name="T123" fmla="*/ 270 h 18637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65250" h="1863725">
                  <a:moveTo>
                    <a:pt x="702477" y="929231"/>
                  </a:moveTo>
                  <a:lnTo>
                    <a:pt x="694801" y="929761"/>
                  </a:lnTo>
                  <a:lnTo>
                    <a:pt x="687125" y="930556"/>
                  </a:lnTo>
                  <a:lnTo>
                    <a:pt x="679714" y="932145"/>
                  </a:lnTo>
                  <a:lnTo>
                    <a:pt x="672302" y="933999"/>
                  </a:lnTo>
                  <a:lnTo>
                    <a:pt x="664891" y="935588"/>
                  </a:lnTo>
                  <a:lnTo>
                    <a:pt x="657745" y="937972"/>
                  </a:lnTo>
                  <a:lnTo>
                    <a:pt x="650863" y="940886"/>
                  </a:lnTo>
                  <a:lnTo>
                    <a:pt x="643981" y="943800"/>
                  </a:lnTo>
                  <a:lnTo>
                    <a:pt x="637099" y="947243"/>
                  </a:lnTo>
                  <a:lnTo>
                    <a:pt x="630747" y="950951"/>
                  </a:lnTo>
                  <a:lnTo>
                    <a:pt x="624659" y="954660"/>
                  </a:lnTo>
                  <a:lnTo>
                    <a:pt x="618571" y="958898"/>
                  </a:lnTo>
                  <a:lnTo>
                    <a:pt x="612748" y="963401"/>
                  </a:lnTo>
                  <a:lnTo>
                    <a:pt x="606925" y="968169"/>
                  </a:lnTo>
                  <a:lnTo>
                    <a:pt x="601631" y="973201"/>
                  </a:lnTo>
                  <a:lnTo>
                    <a:pt x="596602" y="978234"/>
                  </a:lnTo>
                  <a:lnTo>
                    <a:pt x="591838" y="983532"/>
                  </a:lnTo>
                  <a:lnTo>
                    <a:pt x="587338" y="989624"/>
                  </a:lnTo>
                  <a:lnTo>
                    <a:pt x="582839" y="995186"/>
                  </a:lnTo>
                  <a:lnTo>
                    <a:pt x="579133" y="1001543"/>
                  </a:lnTo>
                  <a:lnTo>
                    <a:pt x="575163" y="1007900"/>
                  </a:lnTo>
                  <a:lnTo>
                    <a:pt x="571987" y="1014258"/>
                  </a:lnTo>
                  <a:lnTo>
                    <a:pt x="568810" y="1020880"/>
                  </a:lnTo>
                  <a:lnTo>
                    <a:pt x="565899" y="1027766"/>
                  </a:lnTo>
                  <a:lnTo>
                    <a:pt x="563517" y="1034918"/>
                  </a:lnTo>
                  <a:lnTo>
                    <a:pt x="561399" y="1042070"/>
                  </a:lnTo>
                  <a:lnTo>
                    <a:pt x="559811" y="1049222"/>
                  </a:lnTo>
                  <a:lnTo>
                    <a:pt x="558488" y="1056638"/>
                  </a:lnTo>
                  <a:lnTo>
                    <a:pt x="557693" y="1064055"/>
                  </a:lnTo>
                  <a:lnTo>
                    <a:pt x="556899" y="1071736"/>
                  </a:lnTo>
                  <a:lnTo>
                    <a:pt x="556635" y="1079418"/>
                  </a:lnTo>
                  <a:lnTo>
                    <a:pt x="556635" y="1085245"/>
                  </a:lnTo>
                  <a:lnTo>
                    <a:pt x="556899" y="1091073"/>
                  </a:lnTo>
                  <a:lnTo>
                    <a:pt x="557693" y="1096900"/>
                  </a:lnTo>
                  <a:lnTo>
                    <a:pt x="558488" y="1102462"/>
                  </a:lnTo>
                  <a:lnTo>
                    <a:pt x="559282" y="1108025"/>
                  </a:lnTo>
                  <a:lnTo>
                    <a:pt x="560605" y="1113587"/>
                  </a:lnTo>
                  <a:lnTo>
                    <a:pt x="562193" y="1119150"/>
                  </a:lnTo>
                  <a:lnTo>
                    <a:pt x="563517" y="1124447"/>
                  </a:lnTo>
                  <a:lnTo>
                    <a:pt x="565369" y="1129480"/>
                  </a:lnTo>
                  <a:lnTo>
                    <a:pt x="567487" y="1135042"/>
                  </a:lnTo>
                  <a:lnTo>
                    <a:pt x="569604" y="1140075"/>
                  </a:lnTo>
                  <a:lnTo>
                    <a:pt x="571987" y="1145108"/>
                  </a:lnTo>
                  <a:lnTo>
                    <a:pt x="574633" y="1149876"/>
                  </a:lnTo>
                  <a:lnTo>
                    <a:pt x="577280" y="1154644"/>
                  </a:lnTo>
                  <a:lnTo>
                    <a:pt x="580192" y="1159411"/>
                  </a:lnTo>
                  <a:lnTo>
                    <a:pt x="583103" y="1163914"/>
                  </a:lnTo>
                  <a:lnTo>
                    <a:pt x="586544" y="1168417"/>
                  </a:lnTo>
                  <a:lnTo>
                    <a:pt x="589720" y="1172655"/>
                  </a:lnTo>
                  <a:lnTo>
                    <a:pt x="593426" y="1176893"/>
                  </a:lnTo>
                  <a:lnTo>
                    <a:pt x="596867" y="1181131"/>
                  </a:lnTo>
                  <a:lnTo>
                    <a:pt x="600837" y="1185105"/>
                  </a:lnTo>
                  <a:lnTo>
                    <a:pt x="604543" y="1188813"/>
                  </a:lnTo>
                  <a:lnTo>
                    <a:pt x="608778" y="1192521"/>
                  </a:lnTo>
                  <a:lnTo>
                    <a:pt x="613013" y="1195965"/>
                  </a:lnTo>
                  <a:lnTo>
                    <a:pt x="617512" y="1199408"/>
                  </a:lnTo>
                  <a:lnTo>
                    <a:pt x="622012" y="1202587"/>
                  </a:lnTo>
                  <a:lnTo>
                    <a:pt x="626776" y="1205500"/>
                  </a:lnTo>
                  <a:lnTo>
                    <a:pt x="631541" y="1208414"/>
                  </a:lnTo>
                  <a:lnTo>
                    <a:pt x="636305" y="1211063"/>
                  </a:lnTo>
                  <a:lnTo>
                    <a:pt x="641334" y="1213976"/>
                  </a:lnTo>
                  <a:lnTo>
                    <a:pt x="646363" y="1216360"/>
                  </a:lnTo>
                  <a:lnTo>
                    <a:pt x="651392" y="1218215"/>
                  </a:lnTo>
                  <a:lnTo>
                    <a:pt x="651392" y="1483359"/>
                  </a:lnTo>
                  <a:lnTo>
                    <a:pt x="651657" y="1489451"/>
                  </a:lnTo>
                  <a:lnTo>
                    <a:pt x="652451" y="1495013"/>
                  </a:lnTo>
                  <a:lnTo>
                    <a:pt x="654039" y="1500311"/>
                  </a:lnTo>
                  <a:lnTo>
                    <a:pt x="655892" y="1505873"/>
                  </a:lnTo>
                  <a:lnTo>
                    <a:pt x="658539" y="1510906"/>
                  </a:lnTo>
                  <a:lnTo>
                    <a:pt x="661450" y="1515674"/>
                  </a:lnTo>
                  <a:lnTo>
                    <a:pt x="664891" y="1520177"/>
                  </a:lnTo>
                  <a:lnTo>
                    <a:pt x="668597" y="1524150"/>
                  </a:lnTo>
                  <a:lnTo>
                    <a:pt x="672832" y="1527858"/>
                  </a:lnTo>
                  <a:lnTo>
                    <a:pt x="677332" y="1531037"/>
                  </a:lnTo>
                  <a:lnTo>
                    <a:pt x="682361" y="1533951"/>
                  </a:lnTo>
                  <a:lnTo>
                    <a:pt x="687390" y="1536335"/>
                  </a:lnTo>
                  <a:lnTo>
                    <a:pt x="692683" y="1538454"/>
                  </a:lnTo>
                  <a:lnTo>
                    <a:pt x="698506" y="1540043"/>
                  </a:lnTo>
                  <a:lnTo>
                    <a:pt x="704329" y="1540573"/>
                  </a:lnTo>
                  <a:lnTo>
                    <a:pt x="710417" y="1540837"/>
                  </a:lnTo>
                  <a:lnTo>
                    <a:pt x="716240" y="1540573"/>
                  </a:lnTo>
                  <a:lnTo>
                    <a:pt x="722328" y="1540043"/>
                  </a:lnTo>
                  <a:lnTo>
                    <a:pt x="727887" y="1538454"/>
                  </a:lnTo>
                  <a:lnTo>
                    <a:pt x="733180" y="1536335"/>
                  </a:lnTo>
                  <a:lnTo>
                    <a:pt x="738474" y="1533951"/>
                  </a:lnTo>
                  <a:lnTo>
                    <a:pt x="743238" y="1531037"/>
                  </a:lnTo>
                  <a:lnTo>
                    <a:pt x="747738" y="1527858"/>
                  </a:lnTo>
                  <a:lnTo>
                    <a:pt x="751973" y="1524150"/>
                  </a:lnTo>
                  <a:lnTo>
                    <a:pt x="755943" y="1520177"/>
                  </a:lnTo>
                  <a:lnTo>
                    <a:pt x="759119" y="1515674"/>
                  </a:lnTo>
                  <a:lnTo>
                    <a:pt x="762031" y="1510906"/>
                  </a:lnTo>
                  <a:lnTo>
                    <a:pt x="764678" y="1505873"/>
                  </a:lnTo>
                  <a:lnTo>
                    <a:pt x="766531" y="1500311"/>
                  </a:lnTo>
                  <a:lnTo>
                    <a:pt x="768119" y="1495013"/>
                  </a:lnTo>
                  <a:lnTo>
                    <a:pt x="768913" y="1489451"/>
                  </a:lnTo>
                  <a:lnTo>
                    <a:pt x="769178" y="1483359"/>
                  </a:lnTo>
                  <a:lnTo>
                    <a:pt x="769178" y="1218744"/>
                  </a:lnTo>
                  <a:lnTo>
                    <a:pt x="774736" y="1216360"/>
                  </a:lnTo>
                  <a:lnTo>
                    <a:pt x="779765" y="1213976"/>
                  </a:lnTo>
                  <a:lnTo>
                    <a:pt x="784529" y="1211593"/>
                  </a:lnTo>
                  <a:lnTo>
                    <a:pt x="789558" y="1208414"/>
                  </a:lnTo>
                  <a:lnTo>
                    <a:pt x="794323" y="1205765"/>
                  </a:lnTo>
                  <a:lnTo>
                    <a:pt x="798822" y="1202587"/>
                  </a:lnTo>
                  <a:lnTo>
                    <a:pt x="803587" y="1199673"/>
                  </a:lnTo>
                  <a:lnTo>
                    <a:pt x="807557" y="1195965"/>
                  </a:lnTo>
                  <a:lnTo>
                    <a:pt x="812057" y="1192521"/>
                  </a:lnTo>
                  <a:lnTo>
                    <a:pt x="816027" y="1188813"/>
                  </a:lnTo>
                  <a:lnTo>
                    <a:pt x="820262" y="1185105"/>
                  </a:lnTo>
                  <a:lnTo>
                    <a:pt x="823968" y="1181131"/>
                  </a:lnTo>
                  <a:lnTo>
                    <a:pt x="827673" y="1176893"/>
                  </a:lnTo>
                  <a:lnTo>
                    <a:pt x="831114" y="1172655"/>
                  </a:lnTo>
                  <a:lnTo>
                    <a:pt x="834820" y="1168682"/>
                  </a:lnTo>
                  <a:lnTo>
                    <a:pt x="837731" y="1164179"/>
                  </a:lnTo>
                  <a:lnTo>
                    <a:pt x="840907" y="1159411"/>
                  </a:lnTo>
                  <a:lnTo>
                    <a:pt x="843554" y="1154908"/>
                  </a:lnTo>
                  <a:lnTo>
                    <a:pt x="846730" y="1150141"/>
                  </a:lnTo>
                  <a:lnTo>
                    <a:pt x="849113" y="1145108"/>
                  </a:lnTo>
                  <a:lnTo>
                    <a:pt x="851495" y="1140075"/>
                  </a:lnTo>
                  <a:lnTo>
                    <a:pt x="853877" y="1135042"/>
                  </a:lnTo>
                  <a:lnTo>
                    <a:pt x="855465" y="1130010"/>
                  </a:lnTo>
                  <a:lnTo>
                    <a:pt x="857318" y="1124447"/>
                  </a:lnTo>
                  <a:lnTo>
                    <a:pt x="859171" y="1119150"/>
                  </a:lnTo>
                  <a:lnTo>
                    <a:pt x="860759" y="1113852"/>
                  </a:lnTo>
                  <a:lnTo>
                    <a:pt x="861818" y="1108025"/>
                  </a:lnTo>
                  <a:lnTo>
                    <a:pt x="862612" y="1102462"/>
                  </a:lnTo>
                  <a:lnTo>
                    <a:pt x="863670" y="1096900"/>
                  </a:lnTo>
                  <a:lnTo>
                    <a:pt x="863935" y="1091073"/>
                  </a:lnTo>
                  <a:lnTo>
                    <a:pt x="864464" y="1085510"/>
                  </a:lnTo>
                  <a:lnTo>
                    <a:pt x="864464" y="1079418"/>
                  </a:lnTo>
                  <a:lnTo>
                    <a:pt x="864200" y="1071736"/>
                  </a:lnTo>
                  <a:lnTo>
                    <a:pt x="863670" y="1064055"/>
                  </a:lnTo>
                  <a:lnTo>
                    <a:pt x="862612" y="1056638"/>
                  </a:lnTo>
                  <a:lnTo>
                    <a:pt x="861288" y="1049222"/>
                  </a:lnTo>
                  <a:lnTo>
                    <a:pt x="859700" y="1042070"/>
                  </a:lnTo>
                  <a:lnTo>
                    <a:pt x="857583" y="1034918"/>
                  </a:lnTo>
                  <a:lnTo>
                    <a:pt x="855200" y="1027766"/>
                  </a:lnTo>
                  <a:lnTo>
                    <a:pt x="852289" y="1020880"/>
                  </a:lnTo>
                  <a:lnTo>
                    <a:pt x="849377" y="1014258"/>
                  </a:lnTo>
                  <a:lnTo>
                    <a:pt x="845936" y="1007900"/>
                  </a:lnTo>
                  <a:lnTo>
                    <a:pt x="842231" y="1001543"/>
                  </a:lnTo>
                  <a:lnTo>
                    <a:pt x="838261" y="995186"/>
                  </a:lnTo>
                  <a:lnTo>
                    <a:pt x="833761" y="989624"/>
                  </a:lnTo>
                  <a:lnTo>
                    <a:pt x="829261" y="983532"/>
                  </a:lnTo>
                  <a:lnTo>
                    <a:pt x="824497" y="978234"/>
                  </a:lnTo>
                  <a:lnTo>
                    <a:pt x="819203" y="973201"/>
                  </a:lnTo>
                  <a:lnTo>
                    <a:pt x="814174" y="968169"/>
                  </a:lnTo>
                  <a:lnTo>
                    <a:pt x="808616" y="963401"/>
                  </a:lnTo>
                  <a:lnTo>
                    <a:pt x="802528" y="958898"/>
                  </a:lnTo>
                  <a:lnTo>
                    <a:pt x="796705" y="954660"/>
                  </a:lnTo>
                  <a:lnTo>
                    <a:pt x="790352" y="950951"/>
                  </a:lnTo>
                  <a:lnTo>
                    <a:pt x="783735" y="947243"/>
                  </a:lnTo>
                  <a:lnTo>
                    <a:pt x="777383" y="943800"/>
                  </a:lnTo>
                  <a:lnTo>
                    <a:pt x="770501" y="940886"/>
                  </a:lnTo>
                  <a:lnTo>
                    <a:pt x="763619" y="937972"/>
                  </a:lnTo>
                  <a:lnTo>
                    <a:pt x="756473" y="935588"/>
                  </a:lnTo>
                  <a:lnTo>
                    <a:pt x="749061" y="933999"/>
                  </a:lnTo>
                  <a:lnTo>
                    <a:pt x="741650" y="932145"/>
                  </a:lnTo>
                  <a:lnTo>
                    <a:pt x="734239" y="930556"/>
                  </a:lnTo>
                  <a:lnTo>
                    <a:pt x="726298" y="929761"/>
                  </a:lnTo>
                  <a:lnTo>
                    <a:pt x="718358" y="929231"/>
                  </a:lnTo>
                  <a:lnTo>
                    <a:pt x="710682" y="929231"/>
                  </a:lnTo>
                  <a:lnTo>
                    <a:pt x="702477" y="929231"/>
                  </a:lnTo>
                  <a:close/>
                  <a:moveTo>
                    <a:pt x="0" y="679450"/>
                  </a:moveTo>
                  <a:lnTo>
                    <a:pt x="1365250" y="679450"/>
                  </a:lnTo>
                  <a:lnTo>
                    <a:pt x="1365250" y="1285229"/>
                  </a:lnTo>
                  <a:lnTo>
                    <a:pt x="1365250" y="1300327"/>
                  </a:lnTo>
                  <a:lnTo>
                    <a:pt x="1364456" y="1315160"/>
                  </a:lnTo>
                  <a:lnTo>
                    <a:pt x="1363662" y="1329729"/>
                  </a:lnTo>
                  <a:lnTo>
                    <a:pt x="1362074" y="1344562"/>
                  </a:lnTo>
                  <a:lnTo>
                    <a:pt x="1360751" y="1358865"/>
                  </a:lnTo>
                  <a:lnTo>
                    <a:pt x="1358633" y="1373434"/>
                  </a:lnTo>
                  <a:lnTo>
                    <a:pt x="1355986" y="1387737"/>
                  </a:lnTo>
                  <a:lnTo>
                    <a:pt x="1353339" y="1401776"/>
                  </a:lnTo>
                  <a:lnTo>
                    <a:pt x="1350163" y="1416079"/>
                  </a:lnTo>
                  <a:lnTo>
                    <a:pt x="1346722" y="1429853"/>
                  </a:lnTo>
                  <a:lnTo>
                    <a:pt x="1342752" y="1443892"/>
                  </a:lnTo>
                  <a:lnTo>
                    <a:pt x="1338782" y="1457400"/>
                  </a:lnTo>
                  <a:lnTo>
                    <a:pt x="1334282" y="1470909"/>
                  </a:lnTo>
                  <a:lnTo>
                    <a:pt x="1329518" y="1484418"/>
                  </a:lnTo>
                  <a:lnTo>
                    <a:pt x="1324489" y="1497397"/>
                  </a:lnTo>
                  <a:lnTo>
                    <a:pt x="1318665" y="1510641"/>
                  </a:lnTo>
                  <a:lnTo>
                    <a:pt x="1313107" y="1523355"/>
                  </a:lnTo>
                  <a:lnTo>
                    <a:pt x="1307019" y="1536070"/>
                  </a:lnTo>
                  <a:lnTo>
                    <a:pt x="1300667" y="1548519"/>
                  </a:lnTo>
                  <a:lnTo>
                    <a:pt x="1294050" y="1561233"/>
                  </a:lnTo>
                  <a:lnTo>
                    <a:pt x="1286903" y="1573418"/>
                  </a:lnTo>
                  <a:lnTo>
                    <a:pt x="1279757" y="1585337"/>
                  </a:lnTo>
                  <a:lnTo>
                    <a:pt x="1272081" y="1597257"/>
                  </a:lnTo>
                  <a:lnTo>
                    <a:pt x="1264140" y="1608911"/>
                  </a:lnTo>
                  <a:lnTo>
                    <a:pt x="1256200" y="1620036"/>
                  </a:lnTo>
                  <a:lnTo>
                    <a:pt x="1247994" y="1631426"/>
                  </a:lnTo>
                  <a:lnTo>
                    <a:pt x="1239260" y="1642551"/>
                  </a:lnTo>
                  <a:lnTo>
                    <a:pt x="1230260" y="1653146"/>
                  </a:lnTo>
                  <a:lnTo>
                    <a:pt x="1220996" y="1664006"/>
                  </a:lnTo>
                  <a:lnTo>
                    <a:pt x="1211468" y="1674337"/>
                  </a:lnTo>
                  <a:lnTo>
                    <a:pt x="1201939" y="1684402"/>
                  </a:lnTo>
                  <a:lnTo>
                    <a:pt x="1191881" y="1694203"/>
                  </a:lnTo>
                  <a:lnTo>
                    <a:pt x="1181823" y="1704003"/>
                  </a:lnTo>
                  <a:lnTo>
                    <a:pt x="1171500" y="1713539"/>
                  </a:lnTo>
                  <a:lnTo>
                    <a:pt x="1160913" y="1722809"/>
                  </a:lnTo>
                  <a:lnTo>
                    <a:pt x="1150061" y="1731815"/>
                  </a:lnTo>
                  <a:lnTo>
                    <a:pt x="1138944" y="1740556"/>
                  </a:lnTo>
                  <a:lnTo>
                    <a:pt x="1127562" y="1748768"/>
                  </a:lnTo>
                  <a:lnTo>
                    <a:pt x="1116445" y="1757244"/>
                  </a:lnTo>
                  <a:lnTo>
                    <a:pt x="1104535" y="1764925"/>
                  </a:lnTo>
                  <a:lnTo>
                    <a:pt x="1092624" y="1772607"/>
                  </a:lnTo>
                  <a:lnTo>
                    <a:pt x="1080713" y="1780023"/>
                  </a:lnTo>
                  <a:lnTo>
                    <a:pt x="1068008" y="1787175"/>
                  </a:lnTo>
                  <a:lnTo>
                    <a:pt x="1055568" y="1794062"/>
                  </a:lnTo>
                  <a:lnTo>
                    <a:pt x="1043127" y="1800684"/>
                  </a:lnTo>
                  <a:lnTo>
                    <a:pt x="1030423" y="1806776"/>
                  </a:lnTo>
                  <a:lnTo>
                    <a:pt x="1017188" y="1812603"/>
                  </a:lnTo>
                  <a:lnTo>
                    <a:pt x="1004219" y="1818166"/>
                  </a:lnTo>
                  <a:lnTo>
                    <a:pt x="990720" y="1823464"/>
                  </a:lnTo>
                  <a:lnTo>
                    <a:pt x="976956" y="1828496"/>
                  </a:lnTo>
                  <a:lnTo>
                    <a:pt x="963722" y="1833264"/>
                  </a:lnTo>
                  <a:lnTo>
                    <a:pt x="949693" y="1837767"/>
                  </a:lnTo>
                  <a:lnTo>
                    <a:pt x="935665" y="1841740"/>
                  </a:lnTo>
                  <a:lnTo>
                    <a:pt x="921637" y="1845449"/>
                  </a:lnTo>
                  <a:lnTo>
                    <a:pt x="907344" y="1848892"/>
                  </a:lnTo>
                  <a:lnTo>
                    <a:pt x="893051" y="1852071"/>
                  </a:lnTo>
                  <a:lnTo>
                    <a:pt x="878493" y="1854719"/>
                  </a:lnTo>
                  <a:lnTo>
                    <a:pt x="863935" y="1857103"/>
                  </a:lnTo>
                  <a:lnTo>
                    <a:pt x="849113" y="1858957"/>
                  </a:lnTo>
                  <a:lnTo>
                    <a:pt x="834026" y="1860812"/>
                  </a:lnTo>
                  <a:lnTo>
                    <a:pt x="819203" y="1861871"/>
                  </a:lnTo>
                  <a:lnTo>
                    <a:pt x="804116" y="1862931"/>
                  </a:lnTo>
                  <a:lnTo>
                    <a:pt x="789029" y="1863460"/>
                  </a:lnTo>
                  <a:lnTo>
                    <a:pt x="773677" y="1863725"/>
                  </a:lnTo>
                  <a:lnTo>
                    <a:pt x="591573" y="1863725"/>
                  </a:lnTo>
                  <a:lnTo>
                    <a:pt x="576486" y="1863460"/>
                  </a:lnTo>
                  <a:lnTo>
                    <a:pt x="561134" y="1862931"/>
                  </a:lnTo>
                  <a:lnTo>
                    <a:pt x="546047" y="1861871"/>
                  </a:lnTo>
                  <a:lnTo>
                    <a:pt x="531225" y="1860812"/>
                  </a:lnTo>
                  <a:lnTo>
                    <a:pt x="516138" y="1858957"/>
                  </a:lnTo>
                  <a:lnTo>
                    <a:pt x="501580" y="1857103"/>
                  </a:lnTo>
                  <a:lnTo>
                    <a:pt x="486758" y="1854719"/>
                  </a:lnTo>
                  <a:lnTo>
                    <a:pt x="472465" y="1852071"/>
                  </a:lnTo>
                  <a:lnTo>
                    <a:pt x="457907" y="1848892"/>
                  </a:lnTo>
                  <a:lnTo>
                    <a:pt x="443879" y="1845449"/>
                  </a:lnTo>
                  <a:lnTo>
                    <a:pt x="429585" y="1841740"/>
                  </a:lnTo>
                  <a:lnTo>
                    <a:pt x="415557" y="1837767"/>
                  </a:lnTo>
                  <a:lnTo>
                    <a:pt x="402058" y="1833264"/>
                  </a:lnTo>
                  <a:lnTo>
                    <a:pt x="388294" y="1828496"/>
                  </a:lnTo>
                  <a:lnTo>
                    <a:pt x="374531" y="1823464"/>
                  </a:lnTo>
                  <a:lnTo>
                    <a:pt x="361561" y="1818166"/>
                  </a:lnTo>
                  <a:lnTo>
                    <a:pt x="348062" y="1812603"/>
                  </a:lnTo>
                  <a:lnTo>
                    <a:pt x="335357" y="1806776"/>
                  </a:lnTo>
                  <a:lnTo>
                    <a:pt x="322123" y="1800684"/>
                  </a:lnTo>
                  <a:lnTo>
                    <a:pt x="309683" y="1794062"/>
                  </a:lnTo>
                  <a:lnTo>
                    <a:pt x="297243" y="1787175"/>
                  </a:lnTo>
                  <a:lnTo>
                    <a:pt x="285067" y="1780023"/>
                  </a:lnTo>
                  <a:lnTo>
                    <a:pt x="272627" y="1772607"/>
                  </a:lnTo>
                  <a:lnTo>
                    <a:pt x="260981" y="1764925"/>
                  </a:lnTo>
                  <a:lnTo>
                    <a:pt x="249334" y="1757244"/>
                  </a:lnTo>
                  <a:lnTo>
                    <a:pt x="237688" y="1748768"/>
                  </a:lnTo>
                  <a:lnTo>
                    <a:pt x="226307" y="1740556"/>
                  </a:lnTo>
                  <a:lnTo>
                    <a:pt x="215190" y="1731815"/>
                  </a:lnTo>
                  <a:lnTo>
                    <a:pt x="204602" y="1722809"/>
                  </a:lnTo>
                  <a:lnTo>
                    <a:pt x="193750" y="1713539"/>
                  </a:lnTo>
                  <a:lnTo>
                    <a:pt x="183428" y="1704003"/>
                  </a:lnTo>
                  <a:lnTo>
                    <a:pt x="173370" y="1694203"/>
                  </a:lnTo>
                  <a:lnTo>
                    <a:pt x="163576" y="1684402"/>
                  </a:lnTo>
                  <a:lnTo>
                    <a:pt x="153783" y="1674337"/>
                  </a:lnTo>
                  <a:lnTo>
                    <a:pt x="144254" y="1664006"/>
                  </a:lnTo>
                  <a:lnTo>
                    <a:pt x="135255" y="1653146"/>
                  </a:lnTo>
                  <a:lnTo>
                    <a:pt x="126255" y="1642551"/>
                  </a:lnTo>
                  <a:lnTo>
                    <a:pt x="117785" y="1631426"/>
                  </a:lnTo>
                  <a:lnTo>
                    <a:pt x="109051" y="1620036"/>
                  </a:lnTo>
                  <a:lnTo>
                    <a:pt x="101110" y="1608911"/>
                  </a:lnTo>
                  <a:lnTo>
                    <a:pt x="93170" y="1597257"/>
                  </a:lnTo>
                  <a:lnTo>
                    <a:pt x="85494" y="1585337"/>
                  </a:lnTo>
                  <a:lnTo>
                    <a:pt x="78347" y="1573418"/>
                  </a:lnTo>
                  <a:lnTo>
                    <a:pt x="71465" y="1561233"/>
                  </a:lnTo>
                  <a:lnTo>
                    <a:pt x="64583" y="1548519"/>
                  </a:lnTo>
                  <a:lnTo>
                    <a:pt x="58496" y="1536070"/>
                  </a:lnTo>
                  <a:lnTo>
                    <a:pt x="52143" y="1523355"/>
                  </a:lnTo>
                  <a:lnTo>
                    <a:pt x="46585" y="1510641"/>
                  </a:lnTo>
                  <a:lnTo>
                    <a:pt x="41291" y="1497397"/>
                  </a:lnTo>
                  <a:lnTo>
                    <a:pt x="35733" y="1484418"/>
                  </a:lnTo>
                  <a:lnTo>
                    <a:pt x="30968" y="1470909"/>
                  </a:lnTo>
                  <a:lnTo>
                    <a:pt x="26469" y="1457400"/>
                  </a:lnTo>
                  <a:lnTo>
                    <a:pt x="22498" y="1443892"/>
                  </a:lnTo>
                  <a:lnTo>
                    <a:pt x="18528" y="1429853"/>
                  </a:lnTo>
                  <a:lnTo>
                    <a:pt x="15352" y="1416079"/>
                  </a:lnTo>
                  <a:lnTo>
                    <a:pt x="11911" y="1401776"/>
                  </a:lnTo>
                  <a:lnTo>
                    <a:pt x="9264" y="1387737"/>
                  </a:lnTo>
                  <a:lnTo>
                    <a:pt x="6882" y="1373434"/>
                  </a:lnTo>
                  <a:lnTo>
                    <a:pt x="4764" y="1358865"/>
                  </a:lnTo>
                  <a:lnTo>
                    <a:pt x="3176" y="1344562"/>
                  </a:lnTo>
                  <a:lnTo>
                    <a:pt x="1853" y="1329729"/>
                  </a:lnTo>
                  <a:lnTo>
                    <a:pt x="794" y="1315160"/>
                  </a:lnTo>
                  <a:lnTo>
                    <a:pt x="0" y="1300327"/>
                  </a:lnTo>
                  <a:lnTo>
                    <a:pt x="0" y="1285229"/>
                  </a:lnTo>
                  <a:lnTo>
                    <a:pt x="0" y="679450"/>
                  </a:lnTo>
                  <a:close/>
                  <a:moveTo>
                    <a:pt x="591495" y="0"/>
                  </a:moveTo>
                  <a:lnTo>
                    <a:pt x="601560" y="0"/>
                  </a:lnTo>
                  <a:lnTo>
                    <a:pt x="789090" y="0"/>
                  </a:lnTo>
                  <a:lnTo>
                    <a:pt x="799155" y="0"/>
                  </a:lnTo>
                  <a:lnTo>
                    <a:pt x="809220" y="264"/>
                  </a:lnTo>
                  <a:lnTo>
                    <a:pt x="819020" y="793"/>
                  </a:lnTo>
                  <a:lnTo>
                    <a:pt x="828821" y="1587"/>
                  </a:lnTo>
                  <a:lnTo>
                    <a:pt x="838621" y="2909"/>
                  </a:lnTo>
                  <a:lnTo>
                    <a:pt x="848686" y="3967"/>
                  </a:lnTo>
                  <a:lnTo>
                    <a:pt x="858221" y="5818"/>
                  </a:lnTo>
                  <a:lnTo>
                    <a:pt x="868022" y="7669"/>
                  </a:lnTo>
                  <a:lnTo>
                    <a:pt x="877292" y="9785"/>
                  </a:lnTo>
                  <a:lnTo>
                    <a:pt x="886828" y="11900"/>
                  </a:lnTo>
                  <a:lnTo>
                    <a:pt x="895833" y="14281"/>
                  </a:lnTo>
                  <a:lnTo>
                    <a:pt x="905104" y="16925"/>
                  </a:lnTo>
                  <a:lnTo>
                    <a:pt x="914375" y="19834"/>
                  </a:lnTo>
                  <a:lnTo>
                    <a:pt x="923380" y="22743"/>
                  </a:lnTo>
                  <a:lnTo>
                    <a:pt x="932386" y="26446"/>
                  </a:lnTo>
                  <a:lnTo>
                    <a:pt x="941127" y="29619"/>
                  </a:lnTo>
                  <a:lnTo>
                    <a:pt x="949867" y="33586"/>
                  </a:lnTo>
                  <a:lnTo>
                    <a:pt x="958608" y="37289"/>
                  </a:lnTo>
                  <a:lnTo>
                    <a:pt x="966819" y="41520"/>
                  </a:lnTo>
                  <a:lnTo>
                    <a:pt x="975295" y="45751"/>
                  </a:lnTo>
                  <a:lnTo>
                    <a:pt x="983506" y="50247"/>
                  </a:lnTo>
                  <a:lnTo>
                    <a:pt x="991453" y="55007"/>
                  </a:lnTo>
                  <a:lnTo>
                    <a:pt x="999664" y="60032"/>
                  </a:lnTo>
                  <a:lnTo>
                    <a:pt x="1007345" y="65057"/>
                  </a:lnTo>
                  <a:lnTo>
                    <a:pt x="1015026" y="70082"/>
                  </a:lnTo>
                  <a:lnTo>
                    <a:pt x="1022708" y="75371"/>
                  </a:lnTo>
                  <a:lnTo>
                    <a:pt x="1030389" y="81189"/>
                  </a:lnTo>
                  <a:lnTo>
                    <a:pt x="1037540" y="86742"/>
                  </a:lnTo>
                  <a:lnTo>
                    <a:pt x="1044692" y="92825"/>
                  </a:lnTo>
                  <a:lnTo>
                    <a:pt x="1051844" y="98908"/>
                  </a:lnTo>
                  <a:lnTo>
                    <a:pt x="1058465" y="104990"/>
                  </a:lnTo>
                  <a:lnTo>
                    <a:pt x="1065087" y="111337"/>
                  </a:lnTo>
                  <a:lnTo>
                    <a:pt x="1071709" y="117949"/>
                  </a:lnTo>
                  <a:lnTo>
                    <a:pt x="1078331" y="124560"/>
                  </a:lnTo>
                  <a:lnTo>
                    <a:pt x="1084423" y="131436"/>
                  </a:lnTo>
                  <a:lnTo>
                    <a:pt x="1090515" y="138577"/>
                  </a:lnTo>
                  <a:lnTo>
                    <a:pt x="1096342" y="145717"/>
                  </a:lnTo>
                  <a:lnTo>
                    <a:pt x="1102169" y="152857"/>
                  </a:lnTo>
                  <a:lnTo>
                    <a:pt x="1107467" y="160262"/>
                  </a:lnTo>
                  <a:lnTo>
                    <a:pt x="1112764" y="167667"/>
                  </a:lnTo>
                  <a:lnTo>
                    <a:pt x="1118062" y="175336"/>
                  </a:lnTo>
                  <a:lnTo>
                    <a:pt x="1122829" y="183006"/>
                  </a:lnTo>
                  <a:lnTo>
                    <a:pt x="1127597" y="191204"/>
                  </a:lnTo>
                  <a:lnTo>
                    <a:pt x="1132365" y="199138"/>
                  </a:lnTo>
                  <a:lnTo>
                    <a:pt x="1136868" y="207072"/>
                  </a:lnTo>
                  <a:lnTo>
                    <a:pt x="1141106" y="215534"/>
                  </a:lnTo>
                  <a:lnTo>
                    <a:pt x="1145079" y="223733"/>
                  </a:lnTo>
                  <a:lnTo>
                    <a:pt x="1148787" y="232460"/>
                  </a:lnTo>
                  <a:lnTo>
                    <a:pt x="1152495" y="241187"/>
                  </a:lnTo>
                  <a:lnTo>
                    <a:pt x="1155939" y="249650"/>
                  </a:lnTo>
                  <a:lnTo>
                    <a:pt x="1158852" y="258641"/>
                  </a:lnTo>
                  <a:lnTo>
                    <a:pt x="1162031" y="267633"/>
                  </a:lnTo>
                  <a:lnTo>
                    <a:pt x="1164679" y="276360"/>
                  </a:lnTo>
                  <a:lnTo>
                    <a:pt x="1167328" y="285352"/>
                  </a:lnTo>
                  <a:lnTo>
                    <a:pt x="1169712" y="294608"/>
                  </a:lnTo>
                  <a:lnTo>
                    <a:pt x="1171831" y="303864"/>
                  </a:lnTo>
                  <a:lnTo>
                    <a:pt x="1173420" y="313384"/>
                  </a:lnTo>
                  <a:lnTo>
                    <a:pt x="1175009" y="322640"/>
                  </a:lnTo>
                  <a:lnTo>
                    <a:pt x="1176599" y="332161"/>
                  </a:lnTo>
                  <a:lnTo>
                    <a:pt x="1177393" y="341681"/>
                  </a:lnTo>
                  <a:lnTo>
                    <a:pt x="1178188" y="351466"/>
                  </a:lnTo>
                  <a:lnTo>
                    <a:pt x="1179247" y="360987"/>
                  </a:lnTo>
                  <a:lnTo>
                    <a:pt x="1179512" y="370772"/>
                  </a:lnTo>
                  <a:lnTo>
                    <a:pt x="1179512" y="380557"/>
                  </a:lnTo>
                  <a:lnTo>
                    <a:pt x="1179512" y="565150"/>
                  </a:lnTo>
                  <a:lnTo>
                    <a:pt x="957814" y="565150"/>
                  </a:lnTo>
                  <a:lnTo>
                    <a:pt x="957814" y="380557"/>
                  </a:lnTo>
                  <a:lnTo>
                    <a:pt x="957814" y="372359"/>
                  </a:lnTo>
                  <a:lnTo>
                    <a:pt x="957019" y="363896"/>
                  </a:lnTo>
                  <a:lnTo>
                    <a:pt x="956224" y="355698"/>
                  </a:lnTo>
                  <a:lnTo>
                    <a:pt x="954635" y="347500"/>
                  </a:lnTo>
                  <a:lnTo>
                    <a:pt x="952516" y="339566"/>
                  </a:lnTo>
                  <a:lnTo>
                    <a:pt x="950397" y="331896"/>
                  </a:lnTo>
                  <a:lnTo>
                    <a:pt x="947749" y="323963"/>
                  </a:lnTo>
                  <a:lnTo>
                    <a:pt x="944835" y="316558"/>
                  </a:lnTo>
                  <a:lnTo>
                    <a:pt x="941127" y="309153"/>
                  </a:lnTo>
                  <a:lnTo>
                    <a:pt x="937683" y="302013"/>
                  </a:lnTo>
                  <a:lnTo>
                    <a:pt x="933445" y="295137"/>
                  </a:lnTo>
                  <a:lnTo>
                    <a:pt x="928943" y="288790"/>
                  </a:lnTo>
                  <a:lnTo>
                    <a:pt x="924440" y="282178"/>
                  </a:lnTo>
                  <a:lnTo>
                    <a:pt x="919407" y="275831"/>
                  </a:lnTo>
                  <a:lnTo>
                    <a:pt x="914110" y="270013"/>
                  </a:lnTo>
                  <a:lnTo>
                    <a:pt x="908547" y="264195"/>
                  </a:lnTo>
                  <a:lnTo>
                    <a:pt x="902455" y="258906"/>
                  </a:lnTo>
                  <a:lnTo>
                    <a:pt x="896628" y="253616"/>
                  </a:lnTo>
                  <a:lnTo>
                    <a:pt x="890271" y="248856"/>
                  </a:lnTo>
                  <a:lnTo>
                    <a:pt x="883384" y="244096"/>
                  </a:lnTo>
                  <a:lnTo>
                    <a:pt x="876498" y="239865"/>
                  </a:lnTo>
                  <a:lnTo>
                    <a:pt x="869611" y="235633"/>
                  </a:lnTo>
                  <a:lnTo>
                    <a:pt x="862195" y="232195"/>
                  </a:lnTo>
                  <a:lnTo>
                    <a:pt x="854778" y="229022"/>
                  </a:lnTo>
                  <a:lnTo>
                    <a:pt x="847097" y="225848"/>
                  </a:lnTo>
                  <a:lnTo>
                    <a:pt x="839416" y="223204"/>
                  </a:lnTo>
                  <a:lnTo>
                    <a:pt x="831204" y="221088"/>
                  </a:lnTo>
                  <a:lnTo>
                    <a:pt x="823258" y="219501"/>
                  </a:lnTo>
                  <a:lnTo>
                    <a:pt x="814782" y="217914"/>
                  </a:lnTo>
                  <a:lnTo>
                    <a:pt x="806306" y="216592"/>
                  </a:lnTo>
                  <a:lnTo>
                    <a:pt x="797566" y="216063"/>
                  </a:lnTo>
                  <a:lnTo>
                    <a:pt x="789090" y="215799"/>
                  </a:lnTo>
                  <a:lnTo>
                    <a:pt x="601560" y="215799"/>
                  </a:lnTo>
                  <a:lnTo>
                    <a:pt x="593084" y="216063"/>
                  </a:lnTo>
                  <a:lnTo>
                    <a:pt x="584343" y="216592"/>
                  </a:lnTo>
                  <a:lnTo>
                    <a:pt x="576132" y="217914"/>
                  </a:lnTo>
                  <a:lnTo>
                    <a:pt x="567656" y="219501"/>
                  </a:lnTo>
                  <a:lnTo>
                    <a:pt x="559445" y="221088"/>
                  </a:lnTo>
                  <a:lnTo>
                    <a:pt x="551234" y="223204"/>
                  </a:lnTo>
                  <a:lnTo>
                    <a:pt x="543553" y="225848"/>
                  </a:lnTo>
                  <a:lnTo>
                    <a:pt x="535871" y="229022"/>
                  </a:lnTo>
                  <a:lnTo>
                    <a:pt x="528455" y="232195"/>
                  </a:lnTo>
                  <a:lnTo>
                    <a:pt x="521303" y="235633"/>
                  </a:lnTo>
                  <a:lnTo>
                    <a:pt x="514152" y="239865"/>
                  </a:lnTo>
                  <a:lnTo>
                    <a:pt x="507265" y="244096"/>
                  </a:lnTo>
                  <a:lnTo>
                    <a:pt x="500643" y="248856"/>
                  </a:lnTo>
                  <a:lnTo>
                    <a:pt x="494021" y="253616"/>
                  </a:lnTo>
                  <a:lnTo>
                    <a:pt x="488194" y="258906"/>
                  </a:lnTo>
                  <a:lnTo>
                    <a:pt x="482102" y="264195"/>
                  </a:lnTo>
                  <a:lnTo>
                    <a:pt x="476540" y="270013"/>
                  </a:lnTo>
                  <a:lnTo>
                    <a:pt x="471507" y="275831"/>
                  </a:lnTo>
                  <a:lnTo>
                    <a:pt x="466475" y="282178"/>
                  </a:lnTo>
                  <a:lnTo>
                    <a:pt x="461707" y="288790"/>
                  </a:lnTo>
                  <a:lnTo>
                    <a:pt x="457204" y="295137"/>
                  </a:lnTo>
                  <a:lnTo>
                    <a:pt x="452966" y="302013"/>
                  </a:lnTo>
                  <a:lnTo>
                    <a:pt x="449523" y="309153"/>
                  </a:lnTo>
                  <a:lnTo>
                    <a:pt x="446079" y="316558"/>
                  </a:lnTo>
                  <a:lnTo>
                    <a:pt x="442901" y="323963"/>
                  </a:lnTo>
                  <a:lnTo>
                    <a:pt x="440252" y="331896"/>
                  </a:lnTo>
                  <a:lnTo>
                    <a:pt x="438133" y="339566"/>
                  </a:lnTo>
                  <a:lnTo>
                    <a:pt x="436014" y="347500"/>
                  </a:lnTo>
                  <a:lnTo>
                    <a:pt x="434425" y="355698"/>
                  </a:lnTo>
                  <a:lnTo>
                    <a:pt x="433630" y="363896"/>
                  </a:lnTo>
                  <a:lnTo>
                    <a:pt x="432836" y="372359"/>
                  </a:lnTo>
                  <a:lnTo>
                    <a:pt x="432836" y="380557"/>
                  </a:lnTo>
                  <a:lnTo>
                    <a:pt x="432836" y="565150"/>
                  </a:lnTo>
                  <a:lnTo>
                    <a:pt x="211137" y="565150"/>
                  </a:lnTo>
                  <a:lnTo>
                    <a:pt x="211137" y="380557"/>
                  </a:lnTo>
                  <a:lnTo>
                    <a:pt x="211402" y="370772"/>
                  </a:lnTo>
                  <a:lnTo>
                    <a:pt x="211667" y="360987"/>
                  </a:lnTo>
                  <a:lnTo>
                    <a:pt x="212197" y="351466"/>
                  </a:lnTo>
                  <a:lnTo>
                    <a:pt x="213256" y="341681"/>
                  </a:lnTo>
                  <a:lnTo>
                    <a:pt x="214316" y="332161"/>
                  </a:lnTo>
                  <a:lnTo>
                    <a:pt x="215640" y="322640"/>
                  </a:lnTo>
                  <a:lnTo>
                    <a:pt x="217494" y="313384"/>
                  </a:lnTo>
                  <a:lnTo>
                    <a:pt x="219083" y="303864"/>
                  </a:lnTo>
                  <a:lnTo>
                    <a:pt x="221202" y="294608"/>
                  </a:lnTo>
                  <a:lnTo>
                    <a:pt x="223586" y="285352"/>
                  </a:lnTo>
                  <a:lnTo>
                    <a:pt x="225970" y="276360"/>
                  </a:lnTo>
                  <a:lnTo>
                    <a:pt x="228619" y="267633"/>
                  </a:lnTo>
                  <a:lnTo>
                    <a:pt x="231797" y="258641"/>
                  </a:lnTo>
                  <a:lnTo>
                    <a:pt x="234976" y="249650"/>
                  </a:lnTo>
                  <a:lnTo>
                    <a:pt x="238154" y="241187"/>
                  </a:lnTo>
                  <a:lnTo>
                    <a:pt x="241862" y="232460"/>
                  </a:lnTo>
                  <a:lnTo>
                    <a:pt x="245571" y="223733"/>
                  </a:lnTo>
                  <a:lnTo>
                    <a:pt x="249809" y="215534"/>
                  </a:lnTo>
                  <a:lnTo>
                    <a:pt x="254047" y="207072"/>
                  </a:lnTo>
                  <a:lnTo>
                    <a:pt x="258285" y="199138"/>
                  </a:lnTo>
                  <a:lnTo>
                    <a:pt x="263052" y="191204"/>
                  </a:lnTo>
                  <a:lnTo>
                    <a:pt x="267820" y="183006"/>
                  </a:lnTo>
                  <a:lnTo>
                    <a:pt x="272853" y="175336"/>
                  </a:lnTo>
                  <a:lnTo>
                    <a:pt x="277885" y="167667"/>
                  </a:lnTo>
                  <a:lnTo>
                    <a:pt x="283183" y="160262"/>
                  </a:lnTo>
                  <a:lnTo>
                    <a:pt x="288745" y="152857"/>
                  </a:lnTo>
                  <a:lnTo>
                    <a:pt x="294572" y="145717"/>
                  </a:lnTo>
                  <a:lnTo>
                    <a:pt x="300399" y="138577"/>
                  </a:lnTo>
                  <a:lnTo>
                    <a:pt x="306491" y="131436"/>
                  </a:lnTo>
                  <a:lnTo>
                    <a:pt x="312584" y="124560"/>
                  </a:lnTo>
                  <a:lnTo>
                    <a:pt x="318940" y="117949"/>
                  </a:lnTo>
                  <a:lnTo>
                    <a:pt x="325562" y="111337"/>
                  </a:lnTo>
                  <a:lnTo>
                    <a:pt x="332449" y="104990"/>
                  </a:lnTo>
                  <a:lnTo>
                    <a:pt x="339336" y="98908"/>
                  </a:lnTo>
                  <a:lnTo>
                    <a:pt x="345958" y="92825"/>
                  </a:lnTo>
                  <a:lnTo>
                    <a:pt x="353109" y="86742"/>
                  </a:lnTo>
                  <a:lnTo>
                    <a:pt x="360526" y="81189"/>
                  </a:lnTo>
                  <a:lnTo>
                    <a:pt x="368207" y="75371"/>
                  </a:lnTo>
                  <a:lnTo>
                    <a:pt x="375623" y="70082"/>
                  </a:lnTo>
                  <a:lnTo>
                    <a:pt x="383305" y="65057"/>
                  </a:lnTo>
                  <a:lnTo>
                    <a:pt x="390986" y="60032"/>
                  </a:lnTo>
                  <a:lnTo>
                    <a:pt x="399197" y="55007"/>
                  </a:lnTo>
                  <a:lnTo>
                    <a:pt x="407143" y="50247"/>
                  </a:lnTo>
                  <a:lnTo>
                    <a:pt x="415354" y="45751"/>
                  </a:lnTo>
                  <a:lnTo>
                    <a:pt x="423830" y="41520"/>
                  </a:lnTo>
                  <a:lnTo>
                    <a:pt x="432571" y="37289"/>
                  </a:lnTo>
                  <a:lnTo>
                    <a:pt x="440782" y="33586"/>
                  </a:lnTo>
                  <a:lnTo>
                    <a:pt x="449788" y="29619"/>
                  </a:lnTo>
                  <a:lnTo>
                    <a:pt x="458264" y="26446"/>
                  </a:lnTo>
                  <a:lnTo>
                    <a:pt x="467269" y="22743"/>
                  </a:lnTo>
                  <a:lnTo>
                    <a:pt x="476275" y="19834"/>
                  </a:lnTo>
                  <a:lnTo>
                    <a:pt x="485545" y="16925"/>
                  </a:lnTo>
                  <a:lnTo>
                    <a:pt x="494816" y="14281"/>
                  </a:lnTo>
                  <a:lnTo>
                    <a:pt x="503822" y="11900"/>
                  </a:lnTo>
                  <a:lnTo>
                    <a:pt x="513357" y="9785"/>
                  </a:lnTo>
                  <a:lnTo>
                    <a:pt x="522893" y="7669"/>
                  </a:lnTo>
                  <a:lnTo>
                    <a:pt x="532428" y="5818"/>
                  </a:lnTo>
                  <a:lnTo>
                    <a:pt x="541963" y="3967"/>
                  </a:lnTo>
                  <a:lnTo>
                    <a:pt x="551764" y="2909"/>
                  </a:lnTo>
                  <a:lnTo>
                    <a:pt x="561829" y="1587"/>
                  </a:lnTo>
                  <a:lnTo>
                    <a:pt x="571629" y="793"/>
                  </a:lnTo>
                  <a:lnTo>
                    <a:pt x="581429" y="264"/>
                  </a:lnTo>
                  <a:lnTo>
                    <a:pt x="591495"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木先生"/>
            <p:cNvSpPr/>
            <p:nvPr/>
          </p:nvSpPr>
          <p:spPr bwMode="auto">
            <a:xfrm>
              <a:off x="3993224" y="2786757"/>
              <a:ext cx="860957" cy="860957"/>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grpSp>
          <p:nvGrpSpPr>
            <p:cNvPr id="30" name="Group 218"/>
            <p:cNvGrpSpPr>
              <a:grpSpLocks noChangeAspect="1"/>
            </p:cNvGrpSpPr>
            <p:nvPr/>
          </p:nvGrpSpPr>
          <p:grpSpPr bwMode="auto">
            <a:xfrm>
              <a:off x="2244613" y="1382561"/>
              <a:ext cx="519459" cy="396000"/>
              <a:chOff x="3389" y="1822"/>
              <a:chExt cx="892" cy="680"/>
            </a:xfrm>
            <a:solidFill>
              <a:srgbClr val="0A4874"/>
            </a:solidFill>
          </p:grpSpPr>
          <p:sp>
            <p:nvSpPr>
              <p:cNvPr id="36" name="木先生"/>
              <p:cNvSpPr>
                <a:spLocks/>
              </p:cNvSpPr>
              <p:nvPr/>
            </p:nvSpPr>
            <p:spPr bwMode="auto">
              <a:xfrm>
                <a:off x="3422" y="1822"/>
                <a:ext cx="859" cy="387"/>
              </a:xfrm>
              <a:custGeom>
                <a:avLst/>
                <a:gdLst>
                  <a:gd name="T0" fmla="*/ 433 w 859"/>
                  <a:gd name="T1" fmla="*/ 387 h 387"/>
                  <a:gd name="T2" fmla="*/ 859 w 859"/>
                  <a:gd name="T3" fmla="*/ 194 h 387"/>
                  <a:gd name="T4" fmla="*/ 422 w 859"/>
                  <a:gd name="T5" fmla="*/ 0 h 387"/>
                  <a:gd name="T6" fmla="*/ 0 w 859"/>
                  <a:gd name="T7" fmla="*/ 189 h 387"/>
                  <a:gd name="T8" fmla="*/ 433 w 859"/>
                  <a:gd name="T9" fmla="*/ 387 h 387"/>
                </a:gdLst>
                <a:ahLst/>
                <a:cxnLst>
                  <a:cxn ang="0">
                    <a:pos x="T0" y="T1"/>
                  </a:cxn>
                  <a:cxn ang="0">
                    <a:pos x="T2" y="T3"/>
                  </a:cxn>
                  <a:cxn ang="0">
                    <a:pos x="T4" y="T5"/>
                  </a:cxn>
                  <a:cxn ang="0">
                    <a:pos x="T6" y="T7"/>
                  </a:cxn>
                  <a:cxn ang="0">
                    <a:pos x="T8" y="T9"/>
                  </a:cxn>
                </a:cxnLst>
                <a:rect l="0" t="0" r="r" b="b"/>
                <a:pathLst>
                  <a:path w="859" h="387">
                    <a:moveTo>
                      <a:pt x="433" y="387"/>
                    </a:moveTo>
                    <a:lnTo>
                      <a:pt x="859" y="194"/>
                    </a:lnTo>
                    <a:lnTo>
                      <a:pt x="422" y="0"/>
                    </a:lnTo>
                    <a:lnTo>
                      <a:pt x="0" y="189"/>
                    </a:lnTo>
                    <a:lnTo>
                      <a:pt x="433"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木先生"/>
              <p:cNvSpPr>
                <a:spLocks noChangeArrowheads="1"/>
              </p:cNvSpPr>
              <p:nvPr/>
            </p:nvSpPr>
            <p:spPr bwMode="auto">
              <a:xfrm>
                <a:off x="3432" y="2004"/>
                <a:ext cx="26" cy="2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木先生"/>
              <p:cNvSpPr>
                <a:spLocks noChangeArrowheads="1"/>
              </p:cNvSpPr>
              <p:nvPr/>
            </p:nvSpPr>
            <p:spPr bwMode="auto">
              <a:xfrm>
                <a:off x="3403" y="2254"/>
                <a:ext cx="84" cy="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木先生"/>
              <p:cNvSpPr>
                <a:spLocks/>
              </p:cNvSpPr>
              <p:nvPr/>
            </p:nvSpPr>
            <p:spPr bwMode="auto">
              <a:xfrm>
                <a:off x="3437" y="2302"/>
                <a:ext cx="61" cy="189"/>
              </a:xfrm>
              <a:custGeom>
                <a:avLst/>
                <a:gdLst>
                  <a:gd name="T0" fmla="*/ 12 w 26"/>
                  <a:gd name="T1" fmla="*/ 4 h 79"/>
                  <a:gd name="T2" fmla="*/ 20 w 26"/>
                  <a:gd name="T3" fmla="*/ 79 h 79"/>
                  <a:gd name="T4" fmla="*/ 0 w 26"/>
                  <a:gd name="T5" fmla="*/ 79 h 79"/>
                  <a:gd name="T6" fmla="*/ 0 w 26"/>
                  <a:gd name="T7" fmla="*/ 0 h 79"/>
                  <a:gd name="T8" fmla="*/ 12 w 26"/>
                  <a:gd name="T9" fmla="*/ 4 h 79"/>
                </a:gdLst>
                <a:ahLst/>
                <a:cxnLst>
                  <a:cxn ang="0">
                    <a:pos x="T0" y="T1"/>
                  </a:cxn>
                  <a:cxn ang="0">
                    <a:pos x="T2" y="T3"/>
                  </a:cxn>
                  <a:cxn ang="0">
                    <a:pos x="T4" y="T5"/>
                  </a:cxn>
                  <a:cxn ang="0">
                    <a:pos x="T6" y="T7"/>
                  </a:cxn>
                  <a:cxn ang="0">
                    <a:pos x="T8" y="T9"/>
                  </a:cxn>
                </a:cxnLst>
                <a:rect l="0" t="0" r="r" b="b"/>
                <a:pathLst>
                  <a:path w="26" h="79">
                    <a:moveTo>
                      <a:pt x="12" y="4"/>
                    </a:moveTo>
                    <a:cubicBezTo>
                      <a:pt x="12" y="4"/>
                      <a:pt x="26" y="33"/>
                      <a:pt x="20" y="79"/>
                    </a:cubicBezTo>
                    <a:cubicBezTo>
                      <a:pt x="0" y="79"/>
                      <a:pt x="0" y="79"/>
                      <a:pt x="0" y="79"/>
                    </a:cubicBezTo>
                    <a:cubicBezTo>
                      <a:pt x="0" y="0"/>
                      <a:pt x="0" y="0"/>
                      <a:pt x="0" y="0"/>
                    </a:cubicBezTo>
                    <a:cubicBezTo>
                      <a:pt x="0" y="0"/>
                      <a:pt x="12" y="6"/>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木先生"/>
              <p:cNvSpPr>
                <a:spLocks/>
              </p:cNvSpPr>
              <p:nvPr/>
            </p:nvSpPr>
            <p:spPr bwMode="auto">
              <a:xfrm>
                <a:off x="3389" y="2302"/>
                <a:ext cx="62" cy="189"/>
              </a:xfrm>
              <a:custGeom>
                <a:avLst/>
                <a:gdLst>
                  <a:gd name="T0" fmla="*/ 14 w 26"/>
                  <a:gd name="T1" fmla="*/ 4 h 79"/>
                  <a:gd name="T2" fmla="*/ 5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3"/>
                      <a:pt x="5" y="79"/>
                    </a:cubicBezTo>
                    <a:cubicBezTo>
                      <a:pt x="26" y="79"/>
                      <a:pt x="26" y="79"/>
                      <a:pt x="26" y="79"/>
                    </a:cubicBezTo>
                    <a:cubicBezTo>
                      <a:pt x="26" y="0"/>
                      <a:pt x="26" y="0"/>
                      <a:pt x="26" y="0"/>
                    </a:cubicBezTo>
                    <a:cubicBezTo>
                      <a:pt x="26" y="0"/>
                      <a:pt x="14" y="6"/>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木先生"/>
              <p:cNvSpPr>
                <a:spLocks/>
              </p:cNvSpPr>
              <p:nvPr/>
            </p:nvSpPr>
            <p:spPr bwMode="auto">
              <a:xfrm>
                <a:off x="3613" y="2130"/>
                <a:ext cx="497" cy="372"/>
              </a:xfrm>
              <a:custGeom>
                <a:avLst/>
                <a:gdLst>
                  <a:gd name="T0" fmla="*/ 0 w 209"/>
                  <a:gd name="T1" fmla="*/ 0 h 156"/>
                  <a:gd name="T2" fmla="*/ 105 w 209"/>
                  <a:gd name="T3" fmla="*/ 50 h 156"/>
                  <a:gd name="T4" fmla="*/ 209 w 209"/>
                  <a:gd name="T5" fmla="*/ 0 h 156"/>
                  <a:gd name="T6" fmla="*/ 209 w 209"/>
                  <a:gd name="T7" fmla="*/ 121 h 156"/>
                  <a:gd name="T8" fmla="*/ 108 w 209"/>
                  <a:gd name="T9" fmla="*/ 156 h 156"/>
                  <a:gd name="T10" fmla="*/ 108 w 209"/>
                  <a:gd name="T11" fmla="*/ 156 h 156"/>
                  <a:gd name="T12" fmla="*/ 105 w 209"/>
                  <a:gd name="T13" fmla="*/ 156 h 156"/>
                  <a:gd name="T14" fmla="*/ 102 w 209"/>
                  <a:gd name="T15" fmla="*/ 156 h 156"/>
                  <a:gd name="T16" fmla="*/ 102 w 209"/>
                  <a:gd name="T17" fmla="*/ 156 h 156"/>
                  <a:gd name="T18" fmla="*/ 0 w 209"/>
                  <a:gd name="T19" fmla="*/ 121 h 156"/>
                  <a:gd name="T20" fmla="*/ 0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0" y="0"/>
                    </a:moveTo>
                    <a:cubicBezTo>
                      <a:pt x="0" y="1"/>
                      <a:pt x="88" y="42"/>
                      <a:pt x="105" y="50"/>
                    </a:cubicBezTo>
                    <a:cubicBezTo>
                      <a:pt x="122" y="42"/>
                      <a:pt x="209" y="1"/>
                      <a:pt x="209" y="0"/>
                    </a:cubicBezTo>
                    <a:cubicBezTo>
                      <a:pt x="209" y="121"/>
                      <a:pt x="209" y="121"/>
                      <a:pt x="209" y="121"/>
                    </a:cubicBezTo>
                    <a:cubicBezTo>
                      <a:pt x="181" y="150"/>
                      <a:pt x="125" y="155"/>
                      <a:pt x="108" y="156"/>
                    </a:cubicBezTo>
                    <a:cubicBezTo>
                      <a:pt x="108" y="156"/>
                      <a:pt x="108" y="156"/>
                      <a:pt x="108" y="156"/>
                    </a:cubicBezTo>
                    <a:cubicBezTo>
                      <a:pt x="108" y="156"/>
                      <a:pt x="107" y="156"/>
                      <a:pt x="105" y="156"/>
                    </a:cubicBezTo>
                    <a:cubicBezTo>
                      <a:pt x="103" y="156"/>
                      <a:pt x="102" y="156"/>
                      <a:pt x="102" y="156"/>
                    </a:cubicBezTo>
                    <a:cubicBezTo>
                      <a:pt x="102" y="156"/>
                      <a:pt x="102" y="156"/>
                      <a:pt x="102" y="156"/>
                    </a:cubicBezTo>
                    <a:cubicBezTo>
                      <a:pt x="84" y="155"/>
                      <a:pt x="29" y="150"/>
                      <a:pt x="0" y="12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木先生"/>
            <p:cNvSpPr>
              <a:spLocks noEditPoints="1"/>
            </p:cNvSpPr>
            <p:nvPr/>
          </p:nvSpPr>
          <p:spPr bwMode="auto">
            <a:xfrm>
              <a:off x="3408533" y="3995138"/>
              <a:ext cx="302569" cy="370538"/>
            </a:xfrm>
            <a:custGeom>
              <a:avLst/>
              <a:gdLst>
                <a:gd name="T0" fmla="*/ 172 w 172"/>
                <a:gd name="T1" fmla="*/ 10 h 212"/>
                <a:gd name="T2" fmla="*/ 121 w 172"/>
                <a:gd name="T3" fmla="*/ 37 h 212"/>
                <a:gd name="T4" fmla="*/ 143 w 172"/>
                <a:gd name="T5" fmla="*/ 212 h 212"/>
                <a:gd name="T6" fmla="*/ 124 w 172"/>
                <a:gd name="T7" fmla="*/ 166 h 212"/>
                <a:gd name="T8" fmla="*/ 131 w 172"/>
                <a:gd name="T9" fmla="*/ 109 h 212"/>
                <a:gd name="T10" fmla="*/ 121 w 172"/>
                <a:gd name="T11" fmla="*/ 87 h 212"/>
                <a:gd name="T12" fmla="*/ 129 w 172"/>
                <a:gd name="T13" fmla="*/ 147 h 212"/>
                <a:gd name="T14" fmla="*/ 127 w 172"/>
                <a:gd name="T15" fmla="*/ 117 h 212"/>
                <a:gd name="T16" fmla="*/ 121 w 172"/>
                <a:gd name="T17" fmla="*/ 156 h 212"/>
                <a:gd name="T18" fmla="*/ 121 w 172"/>
                <a:gd name="T19" fmla="*/ 10 h 212"/>
                <a:gd name="T20" fmla="*/ 98 w 172"/>
                <a:gd name="T21" fmla="*/ 37 h 212"/>
                <a:gd name="T22" fmla="*/ 110 w 172"/>
                <a:gd name="T23" fmla="*/ 88 h 212"/>
                <a:gd name="T24" fmla="*/ 100 w 172"/>
                <a:gd name="T25" fmla="*/ 82 h 212"/>
                <a:gd name="T26" fmla="*/ 121 w 172"/>
                <a:gd name="T27" fmla="*/ 212 h 212"/>
                <a:gd name="T28" fmla="*/ 101 w 172"/>
                <a:gd name="T29" fmla="*/ 164 h 212"/>
                <a:gd name="T30" fmla="*/ 121 w 172"/>
                <a:gd name="T31" fmla="*/ 212 h 212"/>
                <a:gd name="T32" fmla="*/ 113 w 172"/>
                <a:gd name="T33" fmla="*/ 148 h 212"/>
                <a:gd name="T34" fmla="*/ 121 w 172"/>
                <a:gd name="T35" fmla="*/ 156 h 212"/>
                <a:gd name="T36" fmla="*/ 98 w 172"/>
                <a:gd name="T37" fmla="*/ 0 h 212"/>
                <a:gd name="T38" fmla="*/ 71 w 172"/>
                <a:gd name="T39" fmla="*/ 0 h 212"/>
                <a:gd name="T40" fmla="*/ 98 w 172"/>
                <a:gd name="T41" fmla="*/ 81 h 212"/>
                <a:gd name="T42" fmla="*/ 71 w 172"/>
                <a:gd name="T43" fmla="*/ 37 h 212"/>
                <a:gd name="T44" fmla="*/ 71 w 172"/>
                <a:gd name="T45" fmla="*/ 167 h 212"/>
                <a:gd name="T46" fmla="*/ 98 w 172"/>
                <a:gd name="T47" fmla="*/ 142 h 212"/>
                <a:gd name="T48" fmla="*/ 98 w 172"/>
                <a:gd name="T49" fmla="*/ 161 h 212"/>
                <a:gd name="T50" fmla="*/ 74 w 172"/>
                <a:gd name="T51" fmla="*/ 125 h 212"/>
                <a:gd name="T52" fmla="*/ 71 w 172"/>
                <a:gd name="T53" fmla="*/ 118 h 212"/>
                <a:gd name="T54" fmla="*/ 71 w 172"/>
                <a:gd name="T55" fmla="*/ 98 h 212"/>
                <a:gd name="T56" fmla="*/ 71 w 172"/>
                <a:gd name="T57" fmla="*/ 0 h 212"/>
                <a:gd name="T58" fmla="*/ 60 w 172"/>
                <a:gd name="T59" fmla="*/ 0 h 212"/>
                <a:gd name="T60" fmla="*/ 71 w 172"/>
                <a:gd name="T61" fmla="*/ 89 h 212"/>
                <a:gd name="T62" fmla="*/ 60 w 172"/>
                <a:gd name="T63" fmla="*/ 37 h 212"/>
                <a:gd name="T64" fmla="*/ 60 w 172"/>
                <a:gd name="T65" fmla="*/ 121 h 212"/>
                <a:gd name="T66" fmla="*/ 65 w 172"/>
                <a:gd name="T67" fmla="*/ 167 h 212"/>
                <a:gd name="T68" fmla="*/ 71 w 172"/>
                <a:gd name="T69" fmla="*/ 98 h 212"/>
                <a:gd name="T70" fmla="*/ 71 w 172"/>
                <a:gd name="T71" fmla="*/ 98 h 212"/>
                <a:gd name="T72" fmla="*/ 60 w 172"/>
                <a:gd name="T73" fmla="*/ 10 h 212"/>
                <a:gd name="T74" fmla="*/ 12 w 172"/>
                <a:gd name="T75" fmla="*/ 23 h 212"/>
                <a:gd name="T76" fmla="*/ 60 w 172"/>
                <a:gd name="T77" fmla="*/ 101 h 212"/>
                <a:gd name="T78" fmla="*/ 28 w 172"/>
                <a:gd name="T79" fmla="*/ 118 h 212"/>
                <a:gd name="T80" fmla="*/ 29 w 172"/>
                <a:gd name="T81" fmla="*/ 135 h 212"/>
                <a:gd name="T82" fmla="*/ 34 w 172"/>
                <a:gd name="T83" fmla="*/ 128 h 212"/>
                <a:gd name="T84" fmla="*/ 47 w 172"/>
                <a:gd name="T85" fmla="*/ 121 h 212"/>
                <a:gd name="T86" fmla="*/ 36 w 172"/>
                <a:gd name="T87" fmla="*/ 179 h 212"/>
                <a:gd name="T88" fmla="*/ 45 w 172"/>
                <a:gd name="T89" fmla="*/ 163 h 212"/>
                <a:gd name="T90" fmla="*/ 60 w 172"/>
                <a:gd name="T91" fmla="*/ 212 h 212"/>
                <a:gd name="T92" fmla="*/ 0 w 172"/>
                <a:gd name="T93" fmla="*/ 2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2">
                  <a:moveTo>
                    <a:pt x="121" y="0"/>
                  </a:moveTo>
                  <a:cubicBezTo>
                    <a:pt x="172" y="0"/>
                    <a:pt x="172" y="0"/>
                    <a:pt x="172" y="0"/>
                  </a:cubicBezTo>
                  <a:cubicBezTo>
                    <a:pt x="172" y="10"/>
                    <a:pt x="172" y="10"/>
                    <a:pt x="172" y="10"/>
                  </a:cubicBezTo>
                  <a:cubicBezTo>
                    <a:pt x="121" y="10"/>
                    <a:pt x="121" y="10"/>
                    <a:pt x="121" y="10"/>
                  </a:cubicBezTo>
                  <a:cubicBezTo>
                    <a:pt x="121" y="0"/>
                    <a:pt x="121" y="0"/>
                    <a:pt x="121" y="0"/>
                  </a:cubicBezTo>
                  <a:close/>
                  <a:moveTo>
                    <a:pt x="121" y="37"/>
                  </a:moveTo>
                  <a:cubicBezTo>
                    <a:pt x="172" y="37"/>
                    <a:pt x="172" y="37"/>
                    <a:pt x="172" y="37"/>
                  </a:cubicBezTo>
                  <a:cubicBezTo>
                    <a:pt x="172" y="183"/>
                    <a:pt x="172" y="183"/>
                    <a:pt x="172" y="183"/>
                  </a:cubicBezTo>
                  <a:cubicBezTo>
                    <a:pt x="172" y="199"/>
                    <a:pt x="159" y="212"/>
                    <a:pt x="143" y="212"/>
                  </a:cubicBezTo>
                  <a:cubicBezTo>
                    <a:pt x="121" y="212"/>
                    <a:pt x="121" y="212"/>
                    <a:pt x="121" y="212"/>
                  </a:cubicBezTo>
                  <a:cubicBezTo>
                    <a:pt x="121" y="167"/>
                    <a:pt x="121" y="167"/>
                    <a:pt x="121" y="167"/>
                  </a:cubicBezTo>
                  <a:cubicBezTo>
                    <a:pt x="122" y="166"/>
                    <a:pt x="123" y="166"/>
                    <a:pt x="124" y="166"/>
                  </a:cubicBezTo>
                  <a:cubicBezTo>
                    <a:pt x="130" y="163"/>
                    <a:pt x="134" y="159"/>
                    <a:pt x="138" y="153"/>
                  </a:cubicBezTo>
                  <a:cubicBezTo>
                    <a:pt x="142" y="146"/>
                    <a:pt x="144" y="137"/>
                    <a:pt x="144" y="129"/>
                  </a:cubicBezTo>
                  <a:cubicBezTo>
                    <a:pt x="144" y="115"/>
                    <a:pt x="140" y="109"/>
                    <a:pt x="131" y="109"/>
                  </a:cubicBezTo>
                  <a:cubicBezTo>
                    <a:pt x="128" y="109"/>
                    <a:pt x="125" y="110"/>
                    <a:pt x="121" y="112"/>
                  </a:cubicBezTo>
                  <a:cubicBezTo>
                    <a:pt x="127" y="86"/>
                    <a:pt x="127" y="86"/>
                    <a:pt x="127" y="86"/>
                  </a:cubicBezTo>
                  <a:cubicBezTo>
                    <a:pt x="121" y="87"/>
                    <a:pt x="121" y="87"/>
                    <a:pt x="121" y="87"/>
                  </a:cubicBezTo>
                  <a:cubicBezTo>
                    <a:pt x="121" y="37"/>
                    <a:pt x="121" y="37"/>
                    <a:pt x="121" y="37"/>
                  </a:cubicBezTo>
                  <a:close/>
                  <a:moveTo>
                    <a:pt x="121" y="156"/>
                  </a:moveTo>
                  <a:cubicBezTo>
                    <a:pt x="123" y="156"/>
                    <a:pt x="126" y="152"/>
                    <a:pt x="129" y="147"/>
                  </a:cubicBezTo>
                  <a:cubicBezTo>
                    <a:pt x="131" y="141"/>
                    <a:pt x="133" y="135"/>
                    <a:pt x="133" y="129"/>
                  </a:cubicBezTo>
                  <a:cubicBezTo>
                    <a:pt x="133" y="124"/>
                    <a:pt x="132" y="120"/>
                    <a:pt x="129" y="118"/>
                  </a:cubicBezTo>
                  <a:cubicBezTo>
                    <a:pt x="129" y="117"/>
                    <a:pt x="128" y="117"/>
                    <a:pt x="127" y="117"/>
                  </a:cubicBezTo>
                  <a:cubicBezTo>
                    <a:pt x="126" y="117"/>
                    <a:pt x="124" y="117"/>
                    <a:pt x="123" y="117"/>
                  </a:cubicBezTo>
                  <a:cubicBezTo>
                    <a:pt x="122" y="118"/>
                    <a:pt x="121" y="118"/>
                    <a:pt x="121" y="118"/>
                  </a:cubicBezTo>
                  <a:lnTo>
                    <a:pt x="121" y="156"/>
                  </a:lnTo>
                  <a:close/>
                  <a:moveTo>
                    <a:pt x="98" y="0"/>
                  </a:moveTo>
                  <a:cubicBezTo>
                    <a:pt x="121" y="0"/>
                    <a:pt x="121" y="0"/>
                    <a:pt x="121" y="0"/>
                  </a:cubicBezTo>
                  <a:cubicBezTo>
                    <a:pt x="121" y="10"/>
                    <a:pt x="121" y="10"/>
                    <a:pt x="121" y="10"/>
                  </a:cubicBezTo>
                  <a:cubicBezTo>
                    <a:pt x="98" y="10"/>
                    <a:pt x="98" y="10"/>
                    <a:pt x="98" y="10"/>
                  </a:cubicBezTo>
                  <a:cubicBezTo>
                    <a:pt x="98" y="0"/>
                    <a:pt x="98" y="0"/>
                    <a:pt x="98" y="0"/>
                  </a:cubicBezTo>
                  <a:close/>
                  <a:moveTo>
                    <a:pt x="98" y="37"/>
                  </a:moveTo>
                  <a:cubicBezTo>
                    <a:pt x="121" y="37"/>
                    <a:pt x="121" y="37"/>
                    <a:pt x="121" y="37"/>
                  </a:cubicBezTo>
                  <a:cubicBezTo>
                    <a:pt x="121" y="87"/>
                    <a:pt x="121" y="87"/>
                    <a:pt x="121" y="87"/>
                  </a:cubicBezTo>
                  <a:cubicBezTo>
                    <a:pt x="110" y="88"/>
                    <a:pt x="110" y="88"/>
                    <a:pt x="110" y="88"/>
                  </a:cubicBezTo>
                  <a:cubicBezTo>
                    <a:pt x="98" y="142"/>
                    <a:pt x="98" y="142"/>
                    <a:pt x="98" y="142"/>
                  </a:cubicBezTo>
                  <a:cubicBezTo>
                    <a:pt x="98" y="90"/>
                    <a:pt x="98" y="90"/>
                    <a:pt x="98" y="90"/>
                  </a:cubicBezTo>
                  <a:cubicBezTo>
                    <a:pt x="100" y="82"/>
                    <a:pt x="100" y="82"/>
                    <a:pt x="100" y="82"/>
                  </a:cubicBezTo>
                  <a:cubicBezTo>
                    <a:pt x="100" y="81"/>
                    <a:pt x="99" y="81"/>
                    <a:pt x="98" y="81"/>
                  </a:cubicBezTo>
                  <a:cubicBezTo>
                    <a:pt x="98" y="37"/>
                    <a:pt x="98" y="37"/>
                    <a:pt x="98" y="37"/>
                  </a:cubicBezTo>
                  <a:close/>
                  <a:moveTo>
                    <a:pt x="121" y="212"/>
                  </a:moveTo>
                  <a:cubicBezTo>
                    <a:pt x="98" y="212"/>
                    <a:pt x="98" y="212"/>
                    <a:pt x="98" y="212"/>
                  </a:cubicBezTo>
                  <a:cubicBezTo>
                    <a:pt x="98" y="161"/>
                    <a:pt x="98" y="161"/>
                    <a:pt x="98" y="161"/>
                  </a:cubicBezTo>
                  <a:cubicBezTo>
                    <a:pt x="99" y="162"/>
                    <a:pt x="100" y="163"/>
                    <a:pt x="101" y="164"/>
                  </a:cubicBezTo>
                  <a:cubicBezTo>
                    <a:pt x="103" y="166"/>
                    <a:pt x="107" y="168"/>
                    <a:pt x="112" y="168"/>
                  </a:cubicBezTo>
                  <a:cubicBezTo>
                    <a:pt x="115" y="168"/>
                    <a:pt x="118" y="167"/>
                    <a:pt x="121" y="167"/>
                  </a:cubicBezTo>
                  <a:cubicBezTo>
                    <a:pt x="121" y="212"/>
                    <a:pt x="121" y="212"/>
                    <a:pt x="121" y="212"/>
                  </a:cubicBezTo>
                  <a:close/>
                  <a:moveTo>
                    <a:pt x="121" y="118"/>
                  </a:moveTo>
                  <a:cubicBezTo>
                    <a:pt x="120" y="119"/>
                    <a:pt x="120" y="119"/>
                    <a:pt x="120" y="119"/>
                  </a:cubicBezTo>
                  <a:cubicBezTo>
                    <a:pt x="113" y="148"/>
                    <a:pt x="113" y="148"/>
                    <a:pt x="113" y="148"/>
                  </a:cubicBezTo>
                  <a:cubicBezTo>
                    <a:pt x="113" y="149"/>
                    <a:pt x="113" y="150"/>
                    <a:pt x="113" y="151"/>
                  </a:cubicBezTo>
                  <a:cubicBezTo>
                    <a:pt x="113" y="155"/>
                    <a:pt x="115" y="156"/>
                    <a:pt x="119" y="156"/>
                  </a:cubicBezTo>
                  <a:cubicBezTo>
                    <a:pt x="120" y="156"/>
                    <a:pt x="120" y="156"/>
                    <a:pt x="121" y="156"/>
                  </a:cubicBezTo>
                  <a:lnTo>
                    <a:pt x="121" y="118"/>
                  </a:lnTo>
                  <a:close/>
                  <a:moveTo>
                    <a:pt x="71" y="0"/>
                  </a:moveTo>
                  <a:cubicBezTo>
                    <a:pt x="98" y="0"/>
                    <a:pt x="98" y="0"/>
                    <a:pt x="98" y="0"/>
                  </a:cubicBezTo>
                  <a:cubicBezTo>
                    <a:pt x="98" y="10"/>
                    <a:pt x="98" y="10"/>
                    <a:pt x="98" y="10"/>
                  </a:cubicBezTo>
                  <a:cubicBezTo>
                    <a:pt x="71" y="10"/>
                    <a:pt x="71" y="10"/>
                    <a:pt x="71" y="10"/>
                  </a:cubicBezTo>
                  <a:cubicBezTo>
                    <a:pt x="71" y="0"/>
                    <a:pt x="71" y="0"/>
                    <a:pt x="71" y="0"/>
                  </a:cubicBezTo>
                  <a:close/>
                  <a:moveTo>
                    <a:pt x="71" y="37"/>
                  </a:moveTo>
                  <a:cubicBezTo>
                    <a:pt x="98" y="37"/>
                    <a:pt x="98" y="37"/>
                    <a:pt x="98" y="37"/>
                  </a:cubicBezTo>
                  <a:cubicBezTo>
                    <a:pt x="98" y="81"/>
                    <a:pt x="98" y="81"/>
                    <a:pt x="98" y="81"/>
                  </a:cubicBezTo>
                  <a:cubicBezTo>
                    <a:pt x="96" y="80"/>
                    <a:pt x="94" y="80"/>
                    <a:pt x="91" y="80"/>
                  </a:cubicBezTo>
                  <a:cubicBezTo>
                    <a:pt x="85" y="80"/>
                    <a:pt x="78" y="83"/>
                    <a:pt x="71" y="89"/>
                  </a:cubicBezTo>
                  <a:cubicBezTo>
                    <a:pt x="71" y="37"/>
                    <a:pt x="71" y="37"/>
                    <a:pt x="71" y="37"/>
                  </a:cubicBezTo>
                  <a:close/>
                  <a:moveTo>
                    <a:pt x="98" y="212"/>
                  </a:moveTo>
                  <a:cubicBezTo>
                    <a:pt x="71" y="212"/>
                    <a:pt x="71" y="212"/>
                    <a:pt x="71" y="212"/>
                  </a:cubicBezTo>
                  <a:cubicBezTo>
                    <a:pt x="71" y="167"/>
                    <a:pt x="71" y="167"/>
                    <a:pt x="71" y="167"/>
                  </a:cubicBezTo>
                  <a:cubicBezTo>
                    <a:pt x="82" y="167"/>
                    <a:pt x="82" y="167"/>
                    <a:pt x="82" y="167"/>
                  </a:cubicBezTo>
                  <a:cubicBezTo>
                    <a:pt x="98" y="90"/>
                    <a:pt x="98" y="90"/>
                    <a:pt x="98" y="90"/>
                  </a:cubicBezTo>
                  <a:cubicBezTo>
                    <a:pt x="98" y="142"/>
                    <a:pt x="98" y="142"/>
                    <a:pt x="98" y="142"/>
                  </a:cubicBezTo>
                  <a:cubicBezTo>
                    <a:pt x="97" y="146"/>
                    <a:pt x="97" y="146"/>
                    <a:pt x="97" y="146"/>
                  </a:cubicBezTo>
                  <a:cubicBezTo>
                    <a:pt x="97" y="149"/>
                    <a:pt x="97" y="151"/>
                    <a:pt x="97" y="153"/>
                  </a:cubicBezTo>
                  <a:cubicBezTo>
                    <a:pt x="97" y="156"/>
                    <a:pt x="97" y="159"/>
                    <a:pt x="98" y="161"/>
                  </a:cubicBezTo>
                  <a:cubicBezTo>
                    <a:pt x="98" y="212"/>
                    <a:pt x="98" y="212"/>
                    <a:pt x="98" y="212"/>
                  </a:cubicBezTo>
                  <a:close/>
                  <a:moveTo>
                    <a:pt x="71" y="137"/>
                  </a:moveTo>
                  <a:cubicBezTo>
                    <a:pt x="74" y="125"/>
                    <a:pt x="74" y="125"/>
                    <a:pt x="74" y="125"/>
                  </a:cubicBezTo>
                  <a:cubicBezTo>
                    <a:pt x="73" y="125"/>
                    <a:pt x="72" y="124"/>
                    <a:pt x="71" y="124"/>
                  </a:cubicBezTo>
                  <a:cubicBezTo>
                    <a:pt x="71" y="137"/>
                    <a:pt x="71" y="137"/>
                    <a:pt x="71" y="137"/>
                  </a:cubicBezTo>
                  <a:close/>
                  <a:moveTo>
                    <a:pt x="71" y="118"/>
                  </a:moveTo>
                  <a:cubicBezTo>
                    <a:pt x="73" y="119"/>
                    <a:pt x="74" y="119"/>
                    <a:pt x="75" y="120"/>
                  </a:cubicBezTo>
                  <a:cubicBezTo>
                    <a:pt x="82" y="88"/>
                    <a:pt x="82" y="88"/>
                    <a:pt x="82" y="88"/>
                  </a:cubicBezTo>
                  <a:cubicBezTo>
                    <a:pt x="79" y="90"/>
                    <a:pt x="75" y="93"/>
                    <a:pt x="71" y="98"/>
                  </a:cubicBezTo>
                  <a:lnTo>
                    <a:pt x="71" y="118"/>
                  </a:lnTo>
                  <a:close/>
                  <a:moveTo>
                    <a:pt x="60" y="0"/>
                  </a:moveTo>
                  <a:cubicBezTo>
                    <a:pt x="71" y="0"/>
                    <a:pt x="71" y="0"/>
                    <a:pt x="71" y="0"/>
                  </a:cubicBezTo>
                  <a:cubicBezTo>
                    <a:pt x="71" y="10"/>
                    <a:pt x="71" y="10"/>
                    <a:pt x="71" y="10"/>
                  </a:cubicBezTo>
                  <a:cubicBezTo>
                    <a:pt x="60" y="10"/>
                    <a:pt x="60" y="10"/>
                    <a:pt x="60" y="10"/>
                  </a:cubicBezTo>
                  <a:cubicBezTo>
                    <a:pt x="60" y="0"/>
                    <a:pt x="60" y="0"/>
                    <a:pt x="60" y="0"/>
                  </a:cubicBezTo>
                  <a:close/>
                  <a:moveTo>
                    <a:pt x="60" y="37"/>
                  </a:moveTo>
                  <a:cubicBezTo>
                    <a:pt x="71" y="37"/>
                    <a:pt x="71" y="37"/>
                    <a:pt x="71" y="37"/>
                  </a:cubicBezTo>
                  <a:cubicBezTo>
                    <a:pt x="71" y="89"/>
                    <a:pt x="71" y="89"/>
                    <a:pt x="71" y="89"/>
                  </a:cubicBezTo>
                  <a:cubicBezTo>
                    <a:pt x="71" y="89"/>
                    <a:pt x="71" y="89"/>
                    <a:pt x="71" y="90"/>
                  </a:cubicBezTo>
                  <a:cubicBezTo>
                    <a:pt x="67" y="93"/>
                    <a:pt x="64" y="97"/>
                    <a:pt x="60" y="101"/>
                  </a:cubicBezTo>
                  <a:cubicBezTo>
                    <a:pt x="60" y="37"/>
                    <a:pt x="60" y="37"/>
                    <a:pt x="60" y="37"/>
                  </a:cubicBezTo>
                  <a:close/>
                  <a:moveTo>
                    <a:pt x="71" y="212"/>
                  </a:moveTo>
                  <a:cubicBezTo>
                    <a:pt x="60" y="212"/>
                    <a:pt x="60" y="212"/>
                    <a:pt x="60" y="212"/>
                  </a:cubicBezTo>
                  <a:cubicBezTo>
                    <a:pt x="60" y="121"/>
                    <a:pt x="60" y="121"/>
                    <a:pt x="60" y="121"/>
                  </a:cubicBezTo>
                  <a:cubicBezTo>
                    <a:pt x="64" y="121"/>
                    <a:pt x="68" y="122"/>
                    <a:pt x="71" y="124"/>
                  </a:cubicBezTo>
                  <a:cubicBezTo>
                    <a:pt x="71" y="137"/>
                    <a:pt x="71" y="137"/>
                    <a:pt x="71" y="137"/>
                  </a:cubicBezTo>
                  <a:cubicBezTo>
                    <a:pt x="65" y="167"/>
                    <a:pt x="65" y="167"/>
                    <a:pt x="65" y="167"/>
                  </a:cubicBezTo>
                  <a:cubicBezTo>
                    <a:pt x="71" y="167"/>
                    <a:pt x="71" y="167"/>
                    <a:pt x="71" y="167"/>
                  </a:cubicBezTo>
                  <a:cubicBezTo>
                    <a:pt x="71" y="212"/>
                    <a:pt x="71" y="212"/>
                    <a:pt x="71" y="212"/>
                  </a:cubicBezTo>
                  <a:close/>
                  <a:moveTo>
                    <a:pt x="71" y="98"/>
                  </a:moveTo>
                  <a:cubicBezTo>
                    <a:pt x="68" y="103"/>
                    <a:pt x="65" y="109"/>
                    <a:pt x="61" y="116"/>
                  </a:cubicBezTo>
                  <a:cubicBezTo>
                    <a:pt x="65" y="117"/>
                    <a:pt x="68" y="117"/>
                    <a:pt x="71" y="118"/>
                  </a:cubicBezTo>
                  <a:lnTo>
                    <a:pt x="71" y="98"/>
                  </a:lnTo>
                  <a:close/>
                  <a:moveTo>
                    <a:pt x="29" y="0"/>
                  </a:moveTo>
                  <a:cubicBezTo>
                    <a:pt x="60" y="0"/>
                    <a:pt x="60" y="0"/>
                    <a:pt x="60" y="0"/>
                  </a:cubicBezTo>
                  <a:cubicBezTo>
                    <a:pt x="60" y="10"/>
                    <a:pt x="60" y="10"/>
                    <a:pt x="60" y="10"/>
                  </a:cubicBezTo>
                  <a:cubicBezTo>
                    <a:pt x="26" y="10"/>
                    <a:pt x="26" y="10"/>
                    <a:pt x="26" y="10"/>
                  </a:cubicBezTo>
                  <a:cubicBezTo>
                    <a:pt x="18" y="10"/>
                    <a:pt x="12" y="16"/>
                    <a:pt x="12" y="23"/>
                  </a:cubicBezTo>
                  <a:cubicBezTo>
                    <a:pt x="12" y="23"/>
                    <a:pt x="12" y="23"/>
                    <a:pt x="12" y="23"/>
                  </a:cubicBezTo>
                  <a:cubicBezTo>
                    <a:pt x="12" y="31"/>
                    <a:pt x="18" y="37"/>
                    <a:pt x="26" y="37"/>
                  </a:cubicBezTo>
                  <a:cubicBezTo>
                    <a:pt x="60" y="37"/>
                    <a:pt x="60" y="37"/>
                    <a:pt x="60" y="37"/>
                  </a:cubicBezTo>
                  <a:cubicBezTo>
                    <a:pt x="60" y="101"/>
                    <a:pt x="60" y="101"/>
                    <a:pt x="60" y="101"/>
                  </a:cubicBezTo>
                  <a:cubicBezTo>
                    <a:pt x="57" y="105"/>
                    <a:pt x="54" y="109"/>
                    <a:pt x="51" y="114"/>
                  </a:cubicBezTo>
                  <a:cubicBezTo>
                    <a:pt x="48" y="114"/>
                    <a:pt x="46" y="114"/>
                    <a:pt x="45" y="114"/>
                  </a:cubicBezTo>
                  <a:cubicBezTo>
                    <a:pt x="38" y="114"/>
                    <a:pt x="32" y="115"/>
                    <a:pt x="28" y="118"/>
                  </a:cubicBezTo>
                  <a:cubicBezTo>
                    <a:pt x="23" y="121"/>
                    <a:pt x="21" y="124"/>
                    <a:pt x="21" y="128"/>
                  </a:cubicBezTo>
                  <a:cubicBezTo>
                    <a:pt x="21" y="130"/>
                    <a:pt x="22" y="132"/>
                    <a:pt x="23" y="133"/>
                  </a:cubicBezTo>
                  <a:cubicBezTo>
                    <a:pt x="24" y="134"/>
                    <a:pt x="26" y="135"/>
                    <a:pt x="29" y="135"/>
                  </a:cubicBezTo>
                  <a:cubicBezTo>
                    <a:pt x="30" y="135"/>
                    <a:pt x="31" y="135"/>
                    <a:pt x="33" y="134"/>
                  </a:cubicBezTo>
                  <a:cubicBezTo>
                    <a:pt x="34" y="133"/>
                    <a:pt x="35" y="132"/>
                    <a:pt x="35" y="131"/>
                  </a:cubicBezTo>
                  <a:cubicBezTo>
                    <a:pt x="35" y="130"/>
                    <a:pt x="34" y="129"/>
                    <a:pt x="34" y="128"/>
                  </a:cubicBezTo>
                  <a:cubicBezTo>
                    <a:pt x="34" y="127"/>
                    <a:pt x="33" y="127"/>
                    <a:pt x="33" y="127"/>
                  </a:cubicBezTo>
                  <a:cubicBezTo>
                    <a:pt x="34" y="125"/>
                    <a:pt x="35" y="123"/>
                    <a:pt x="38" y="122"/>
                  </a:cubicBezTo>
                  <a:cubicBezTo>
                    <a:pt x="40" y="122"/>
                    <a:pt x="43" y="121"/>
                    <a:pt x="47" y="121"/>
                  </a:cubicBezTo>
                  <a:cubicBezTo>
                    <a:pt x="44" y="125"/>
                    <a:pt x="42" y="130"/>
                    <a:pt x="40" y="134"/>
                  </a:cubicBezTo>
                  <a:cubicBezTo>
                    <a:pt x="33" y="149"/>
                    <a:pt x="30" y="160"/>
                    <a:pt x="30" y="168"/>
                  </a:cubicBezTo>
                  <a:cubicBezTo>
                    <a:pt x="30" y="173"/>
                    <a:pt x="32" y="177"/>
                    <a:pt x="36" y="179"/>
                  </a:cubicBezTo>
                  <a:cubicBezTo>
                    <a:pt x="37" y="180"/>
                    <a:pt x="41" y="180"/>
                    <a:pt x="45" y="180"/>
                  </a:cubicBezTo>
                  <a:cubicBezTo>
                    <a:pt x="44" y="179"/>
                    <a:pt x="44" y="177"/>
                    <a:pt x="44" y="174"/>
                  </a:cubicBezTo>
                  <a:cubicBezTo>
                    <a:pt x="44" y="171"/>
                    <a:pt x="44" y="167"/>
                    <a:pt x="45" y="163"/>
                  </a:cubicBezTo>
                  <a:cubicBezTo>
                    <a:pt x="47" y="150"/>
                    <a:pt x="52" y="136"/>
                    <a:pt x="59" y="121"/>
                  </a:cubicBezTo>
                  <a:cubicBezTo>
                    <a:pt x="59" y="121"/>
                    <a:pt x="60" y="121"/>
                    <a:pt x="60" y="121"/>
                  </a:cubicBezTo>
                  <a:cubicBezTo>
                    <a:pt x="60" y="212"/>
                    <a:pt x="60" y="212"/>
                    <a:pt x="60" y="212"/>
                  </a:cubicBezTo>
                  <a:cubicBezTo>
                    <a:pt x="29" y="212"/>
                    <a:pt x="29" y="212"/>
                    <a:pt x="29" y="212"/>
                  </a:cubicBezTo>
                  <a:cubicBezTo>
                    <a:pt x="13" y="212"/>
                    <a:pt x="0" y="199"/>
                    <a:pt x="0" y="183"/>
                  </a:cubicBezTo>
                  <a:cubicBezTo>
                    <a:pt x="0" y="29"/>
                    <a:pt x="0" y="29"/>
                    <a:pt x="0" y="29"/>
                  </a:cubicBezTo>
                  <a:cubicBezTo>
                    <a:pt x="0" y="13"/>
                    <a:pt x="13" y="0"/>
                    <a:pt x="29" y="0"/>
                  </a:cubicBezTo>
                  <a:close/>
                </a:path>
              </a:pathLst>
            </a:custGeom>
            <a:solidFill>
              <a:srgbClr val="0A487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木先生"/>
            <p:cNvSpPr/>
            <p:nvPr/>
          </p:nvSpPr>
          <p:spPr bwMode="auto">
            <a:xfrm>
              <a:off x="3658328" y="3494881"/>
              <a:ext cx="558919" cy="558919"/>
            </a:xfrm>
            <a:prstGeom prst="ellipse">
              <a:avLst/>
            </a:prstGeom>
            <a:solidFill>
              <a:srgbClr val="64BB01">
                <a:alpha val="90000"/>
              </a:srgbClr>
            </a:solidFill>
            <a:ln w="1905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33" name="KSO_Shape"/>
            <p:cNvSpPr>
              <a:spLocks noChangeAspect="1"/>
            </p:cNvSpPr>
            <p:nvPr/>
          </p:nvSpPr>
          <p:spPr bwMode="auto">
            <a:xfrm>
              <a:off x="2709031" y="3858759"/>
              <a:ext cx="336749" cy="252000"/>
            </a:xfrm>
            <a:custGeom>
              <a:avLst/>
              <a:gdLst>
                <a:gd name="T0" fmla="*/ 2147483646 w 6333"/>
                <a:gd name="T1" fmla="*/ 2147483646 h 4749"/>
                <a:gd name="T2" fmla="*/ 2147483646 w 6333"/>
                <a:gd name="T3" fmla="*/ 2147483646 h 4749"/>
                <a:gd name="T4" fmla="*/ 2147483646 w 6333"/>
                <a:gd name="T5" fmla="*/ 2147483646 h 4749"/>
                <a:gd name="T6" fmla="*/ 2147483646 w 6333"/>
                <a:gd name="T7" fmla="*/ 2147483646 h 4749"/>
                <a:gd name="T8" fmla="*/ 2147483646 w 6333"/>
                <a:gd name="T9" fmla="*/ 2147483646 h 4749"/>
                <a:gd name="T10" fmla="*/ 2147483646 w 6333"/>
                <a:gd name="T11" fmla="*/ 2147483646 h 4749"/>
                <a:gd name="T12" fmla="*/ 2147483646 w 6333"/>
                <a:gd name="T13" fmla="*/ 2147483646 h 4749"/>
                <a:gd name="T14" fmla="*/ 2147483646 w 6333"/>
                <a:gd name="T15" fmla="*/ 2147483646 h 4749"/>
                <a:gd name="T16" fmla="*/ 2147483646 w 6333"/>
                <a:gd name="T17" fmla="*/ 2147483646 h 4749"/>
                <a:gd name="T18" fmla="*/ 2147483646 w 6333"/>
                <a:gd name="T19" fmla="*/ 2147483646 h 4749"/>
                <a:gd name="T20" fmla="*/ 2147483646 w 6333"/>
                <a:gd name="T21" fmla="*/ 2147483646 h 4749"/>
                <a:gd name="T22" fmla="*/ 2147483646 w 6333"/>
                <a:gd name="T23" fmla="*/ 2147483646 h 4749"/>
                <a:gd name="T24" fmla="*/ 2147483646 w 6333"/>
                <a:gd name="T25" fmla="*/ 2147483646 h 4749"/>
                <a:gd name="T26" fmla="*/ 0 w 6333"/>
                <a:gd name="T27" fmla="*/ 2147483646 h 4749"/>
                <a:gd name="T28" fmla="*/ 2147483646 w 6333"/>
                <a:gd name="T29" fmla="*/ 2147483646 h 4749"/>
                <a:gd name="T30" fmla="*/ 2147483646 w 6333"/>
                <a:gd name="T31" fmla="*/ 2147483646 h 4749"/>
                <a:gd name="T32" fmla="*/ 2147483646 w 6333"/>
                <a:gd name="T33" fmla="*/ 2147483646 h 4749"/>
                <a:gd name="T34" fmla="*/ 2147483646 w 6333"/>
                <a:gd name="T35" fmla="*/ 2147483646 h 4749"/>
                <a:gd name="T36" fmla="*/ 2147483646 w 6333"/>
                <a:gd name="T37" fmla="*/ 2147483646 h 4749"/>
                <a:gd name="T38" fmla="*/ 2147483646 w 6333"/>
                <a:gd name="T39" fmla="*/ 2147483646 h 4749"/>
                <a:gd name="T40" fmla="*/ 2147483646 w 6333"/>
                <a:gd name="T41" fmla="*/ 2147483646 h 4749"/>
                <a:gd name="T42" fmla="*/ 2147483646 w 6333"/>
                <a:gd name="T43" fmla="*/ 2147483646 h 4749"/>
                <a:gd name="T44" fmla="*/ 2147483646 w 6333"/>
                <a:gd name="T45" fmla="*/ 2147483646 h 4749"/>
                <a:gd name="T46" fmla="*/ 2147483646 w 6333"/>
                <a:gd name="T47" fmla="*/ 2147483646 h 4749"/>
                <a:gd name="T48" fmla="*/ 2147483646 w 6333"/>
                <a:gd name="T49" fmla="*/ 2147483646 h 4749"/>
                <a:gd name="T50" fmla="*/ 2147483646 w 6333"/>
                <a:gd name="T51" fmla="*/ 2147483646 h 4749"/>
                <a:gd name="T52" fmla="*/ 2147483646 w 6333"/>
                <a:gd name="T53" fmla="*/ 2147483646 h 4749"/>
                <a:gd name="T54" fmla="*/ 2147483646 w 6333"/>
                <a:gd name="T55" fmla="*/ 2147483646 h 4749"/>
                <a:gd name="T56" fmla="*/ 2147483646 w 6333"/>
                <a:gd name="T57" fmla="*/ 2147483646 h 4749"/>
                <a:gd name="T58" fmla="*/ 2147483646 w 6333"/>
                <a:gd name="T59" fmla="*/ 2147483646 h 4749"/>
                <a:gd name="T60" fmla="*/ 2147483646 w 6333"/>
                <a:gd name="T61" fmla="*/ 2147483646 h 4749"/>
                <a:gd name="T62" fmla="*/ 2147483646 w 6333"/>
                <a:gd name="T63" fmla="*/ 2147483646 h 4749"/>
                <a:gd name="T64" fmla="*/ 2147483646 w 6333"/>
                <a:gd name="T65" fmla="*/ 2147483646 h 4749"/>
                <a:gd name="T66" fmla="*/ 2147483646 w 6333"/>
                <a:gd name="T67" fmla="*/ 2147483646 h 4749"/>
                <a:gd name="T68" fmla="*/ 2147483646 w 6333"/>
                <a:gd name="T69" fmla="*/ 2147483646 h 4749"/>
                <a:gd name="T70" fmla="*/ 2147483646 w 6333"/>
                <a:gd name="T71" fmla="*/ 2147483646 h 4749"/>
                <a:gd name="T72" fmla="*/ 2147483646 w 6333"/>
                <a:gd name="T73" fmla="*/ 2147483646 h 4749"/>
                <a:gd name="T74" fmla="*/ 2147483646 w 6333"/>
                <a:gd name="T75" fmla="*/ 2147483646 h 4749"/>
                <a:gd name="T76" fmla="*/ 2147483646 w 6333"/>
                <a:gd name="T77" fmla="*/ 2147483646 h 4749"/>
                <a:gd name="T78" fmla="*/ 2147483646 w 6333"/>
                <a:gd name="T79" fmla="*/ 2147483646 h 4749"/>
                <a:gd name="T80" fmla="*/ 2147483646 w 6333"/>
                <a:gd name="T81" fmla="*/ 2147483646 h 4749"/>
                <a:gd name="T82" fmla="*/ 2147483646 w 6333"/>
                <a:gd name="T83" fmla="*/ 2147483646 h 4749"/>
                <a:gd name="T84" fmla="*/ 2147483646 w 6333"/>
                <a:gd name="T85" fmla="*/ 2147483646 h 4749"/>
                <a:gd name="T86" fmla="*/ 2147483646 w 6333"/>
                <a:gd name="T87" fmla="*/ 2147483646 h 4749"/>
                <a:gd name="T88" fmla="*/ 2147483646 w 6333"/>
                <a:gd name="T89" fmla="*/ 2147483646 h 4749"/>
                <a:gd name="T90" fmla="*/ 2147483646 w 6333"/>
                <a:gd name="T91" fmla="*/ 2147483646 h 4749"/>
                <a:gd name="T92" fmla="*/ 2147483646 w 6333"/>
                <a:gd name="T93" fmla="*/ 2147483646 h 4749"/>
                <a:gd name="T94" fmla="*/ 2147483646 w 6333"/>
                <a:gd name="T95" fmla="*/ 2147483646 h 4749"/>
                <a:gd name="T96" fmla="*/ 2147483646 w 6333"/>
                <a:gd name="T97" fmla="*/ 2147483646 h 4749"/>
                <a:gd name="T98" fmla="*/ 2147483646 w 6333"/>
                <a:gd name="T99" fmla="*/ 2147483646 h 4749"/>
                <a:gd name="T100" fmla="*/ 2147483646 w 6333"/>
                <a:gd name="T101" fmla="*/ 2147483646 h 4749"/>
                <a:gd name="T102" fmla="*/ 2147483646 w 6333"/>
                <a:gd name="T103" fmla="*/ 2147483646 h 4749"/>
                <a:gd name="T104" fmla="*/ 2147483646 w 6333"/>
                <a:gd name="T105" fmla="*/ 2147483646 h 4749"/>
                <a:gd name="T106" fmla="*/ 2147483646 w 6333"/>
                <a:gd name="T107" fmla="*/ 2147483646 h 4749"/>
                <a:gd name="T108" fmla="*/ 2147483646 w 6333"/>
                <a:gd name="T109" fmla="*/ 2147483646 h 4749"/>
                <a:gd name="T110" fmla="*/ 2147483646 w 6333"/>
                <a:gd name="T111" fmla="*/ 2147483646 h 4749"/>
                <a:gd name="T112" fmla="*/ 2147483646 w 6333"/>
                <a:gd name="T113" fmla="*/ 2147483646 h 4749"/>
                <a:gd name="T114" fmla="*/ 2147483646 w 6333"/>
                <a:gd name="T115" fmla="*/ 2147483646 h 47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333" h="4749">
                  <a:moveTo>
                    <a:pt x="4065" y="2556"/>
                  </a:moveTo>
                  <a:lnTo>
                    <a:pt x="4065" y="2556"/>
                  </a:lnTo>
                  <a:lnTo>
                    <a:pt x="4064" y="2603"/>
                  </a:lnTo>
                  <a:lnTo>
                    <a:pt x="4060" y="2648"/>
                  </a:lnTo>
                  <a:lnTo>
                    <a:pt x="4054" y="2694"/>
                  </a:lnTo>
                  <a:lnTo>
                    <a:pt x="4047" y="2738"/>
                  </a:lnTo>
                  <a:lnTo>
                    <a:pt x="4036" y="2782"/>
                  </a:lnTo>
                  <a:lnTo>
                    <a:pt x="4024" y="2825"/>
                  </a:lnTo>
                  <a:lnTo>
                    <a:pt x="4011" y="2867"/>
                  </a:lnTo>
                  <a:lnTo>
                    <a:pt x="3994" y="2908"/>
                  </a:lnTo>
                  <a:lnTo>
                    <a:pt x="3976" y="2949"/>
                  </a:lnTo>
                  <a:lnTo>
                    <a:pt x="3957" y="2987"/>
                  </a:lnTo>
                  <a:lnTo>
                    <a:pt x="3935" y="3025"/>
                  </a:lnTo>
                  <a:lnTo>
                    <a:pt x="3911" y="3063"/>
                  </a:lnTo>
                  <a:lnTo>
                    <a:pt x="3886" y="3097"/>
                  </a:lnTo>
                  <a:lnTo>
                    <a:pt x="3860" y="3132"/>
                  </a:lnTo>
                  <a:lnTo>
                    <a:pt x="3831" y="3164"/>
                  </a:lnTo>
                  <a:lnTo>
                    <a:pt x="3803" y="3197"/>
                  </a:lnTo>
                  <a:lnTo>
                    <a:pt x="3771" y="3227"/>
                  </a:lnTo>
                  <a:lnTo>
                    <a:pt x="3738" y="3255"/>
                  </a:lnTo>
                  <a:lnTo>
                    <a:pt x="3704" y="3282"/>
                  </a:lnTo>
                  <a:lnTo>
                    <a:pt x="3670" y="3307"/>
                  </a:lnTo>
                  <a:lnTo>
                    <a:pt x="3633" y="3331"/>
                  </a:lnTo>
                  <a:lnTo>
                    <a:pt x="3595" y="3352"/>
                  </a:lnTo>
                  <a:lnTo>
                    <a:pt x="3557" y="3373"/>
                  </a:lnTo>
                  <a:lnTo>
                    <a:pt x="3518" y="3391"/>
                  </a:lnTo>
                  <a:lnTo>
                    <a:pt x="3477" y="3406"/>
                  </a:lnTo>
                  <a:lnTo>
                    <a:pt x="3435" y="3421"/>
                  </a:lnTo>
                  <a:lnTo>
                    <a:pt x="3392" y="3432"/>
                  </a:lnTo>
                  <a:lnTo>
                    <a:pt x="3349" y="3443"/>
                  </a:lnTo>
                  <a:lnTo>
                    <a:pt x="3304" y="3452"/>
                  </a:lnTo>
                  <a:lnTo>
                    <a:pt x="3260" y="3456"/>
                  </a:lnTo>
                  <a:lnTo>
                    <a:pt x="3215" y="3460"/>
                  </a:lnTo>
                  <a:lnTo>
                    <a:pt x="3168" y="3461"/>
                  </a:lnTo>
                  <a:lnTo>
                    <a:pt x="3123" y="3460"/>
                  </a:lnTo>
                  <a:lnTo>
                    <a:pt x="3077" y="3456"/>
                  </a:lnTo>
                  <a:lnTo>
                    <a:pt x="3032" y="3452"/>
                  </a:lnTo>
                  <a:lnTo>
                    <a:pt x="2987" y="3443"/>
                  </a:lnTo>
                  <a:lnTo>
                    <a:pt x="2944" y="3432"/>
                  </a:lnTo>
                  <a:lnTo>
                    <a:pt x="2901" y="3421"/>
                  </a:lnTo>
                  <a:lnTo>
                    <a:pt x="2860" y="3406"/>
                  </a:lnTo>
                  <a:lnTo>
                    <a:pt x="2820" y="3391"/>
                  </a:lnTo>
                  <a:lnTo>
                    <a:pt x="2779" y="3373"/>
                  </a:lnTo>
                  <a:lnTo>
                    <a:pt x="2741" y="3352"/>
                  </a:lnTo>
                  <a:lnTo>
                    <a:pt x="2704" y="3331"/>
                  </a:lnTo>
                  <a:lnTo>
                    <a:pt x="2666" y="3307"/>
                  </a:lnTo>
                  <a:lnTo>
                    <a:pt x="2632" y="3282"/>
                  </a:lnTo>
                  <a:lnTo>
                    <a:pt x="2598" y="3255"/>
                  </a:lnTo>
                  <a:lnTo>
                    <a:pt x="2566" y="3227"/>
                  </a:lnTo>
                  <a:lnTo>
                    <a:pt x="2535" y="3197"/>
                  </a:lnTo>
                  <a:lnTo>
                    <a:pt x="2505" y="3164"/>
                  </a:lnTo>
                  <a:lnTo>
                    <a:pt x="2476" y="3132"/>
                  </a:lnTo>
                  <a:lnTo>
                    <a:pt x="2450" y="3097"/>
                  </a:lnTo>
                  <a:lnTo>
                    <a:pt x="2425" y="3063"/>
                  </a:lnTo>
                  <a:lnTo>
                    <a:pt x="2402" y="3025"/>
                  </a:lnTo>
                  <a:lnTo>
                    <a:pt x="2380" y="2987"/>
                  </a:lnTo>
                  <a:lnTo>
                    <a:pt x="2360" y="2949"/>
                  </a:lnTo>
                  <a:lnTo>
                    <a:pt x="2342" y="2908"/>
                  </a:lnTo>
                  <a:lnTo>
                    <a:pt x="2326" y="2867"/>
                  </a:lnTo>
                  <a:lnTo>
                    <a:pt x="2312" y="2825"/>
                  </a:lnTo>
                  <a:lnTo>
                    <a:pt x="2300" y="2782"/>
                  </a:lnTo>
                  <a:lnTo>
                    <a:pt x="2289" y="2738"/>
                  </a:lnTo>
                  <a:lnTo>
                    <a:pt x="2282" y="2694"/>
                  </a:lnTo>
                  <a:lnTo>
                    <a:pt x="2276" y="2648"/>
                  </a:lnTo>
                  <a:lnTo>
                    <a:pt x="2273" y="2603"/>
                  </a:lnTo>
                  <a:lnTo>
                    <a:pt x="2271" y="2556"/>
                  </a:lnTo>
                  <a:lnTo>
                    <a:pt x="2273" y="2543"/>
                  </a:lnTo>
                  <a:lnTo>
                    <a:pt x="0" y="1402"/>
                  </a:lnTo>
                  <a:lnTo>
                    <a:pt x="0" y="4749"/>
                  </a:lnTo>
                  <a:lnTo>
                    <a:pt x="6333" y="4749"/>
                  </a:lnTo>
                  <a:lnTo>
                    <a:pt x="6333" y="1402"/>
                  </a:lnTo>
                  <a:lnTo>
                    <a:pt x="4064" y="2543"/>
                  </a:lnTo>
                  <a:lnTo>
                    <a:pt x="4065" y="2556"/>
                  </a:lnTo>
                  <a:close/>
                  <a:moveTo>
                    <a:pt x="3167" y="3166"/>
                  </a:moveTo>
                  <a:lnTo>
                    <a:pt x="3167" y="3166"/>
                  </a:lnTo>
                  <a:lnTo>
                    <a:pt x="3194" y="3166"/>
                  </a:lnTo>
                  <a:lnTo>
                    <a:pt x="3221" y="3163"/>
                  </a:lnTo>
                  <a:lnTo>
                    <a:pt x="3247" y="3161"/>
                  </a:lnTo>
                  <a:lnTo>
                    <a:pt x="3273" y="3157"/>
                  </a:lnTo>
                  <a:lnTo>
                    <a:pt x="3300" y="3151"/>
                  </a:lnTo>
                  <a:lnTo>
                    <a:pt x="3325" y="3145"/>
                  </a:lnTo>
                  <a:lnTo>
                    <a:pt x="3350" y="3138"/>
                  </a:lnTo>
                  <a:lnTo>
                    <a:pt x="3375" y="3130"/>
                  </a:lnTo>
                  <a:lnTo>
                    <a:pt x="3399" y="3120"/>
                  </a:lnTo>
                  <a:lnTo>
                    <a:pt x="3422" y="3110"/>
                  </a:lnTo>
                  <a:lnTo>
                    <a:pt x="3446" y="3100"/>
                  </a:lnTo>
                  <a:lnTo>
                    <a:pt x="3469" y="3086"/>
                  </a:lnTo>
                  <a:lnTo>
                    <a:pt x="3490" y="3075"/>
                  </a:lnTo>
                  <a:lnTo>
                    <a:pt x="3512" y="3060"/>
                  </a:lnTo>
                  <a:lnTo>
                    <a:pt x="3532" y="3046"/>
                  </a:lnTo>
                  <a:lnTo>
                    <a:pt x="3552" y="3030"/>
                  </a:lnTo>
                  <a:lnTo>
                    <a:pt x="3571" y="3013"/>
                  </a:lnTo>
                  <a:lnTo>
                    <a:pt x="3591" y="2997"/>
                  </a:lnTo>
                  <a:lnTo>
                    <a:pt x="3609" y="2979"/>
                  </a:lnTo>
                  <a:lnTo>
                    <a:pt x="3625" y="2960"/>
                  </a:lnTo>
                  <a:lnTo>
                    <a:pt x="3642" y="2940"/>
                  </a:lnTo>
                  <a:lnTo>
                    <a:pt x="3658" y="2921"/>
                  </a:lnTo>
                  <a:lnTo>
                    <a:pt x="3673" y="2901"/>
                  </a:lnTo>
                  <a:lnTo>
                    <a:pt x="3686" y="2879"/>
                  </a:lnTo>
                  <a:lnTo>
                    <a:pt x="3700" y="2858"/>
                  </a:lnTo>
                  <a:lnTo>
                    <a:pt x="3713" y="2835"/>
                  </a:lnTo>
                  <a:lnTo>
                    <a:pt x="3724" y="2812"/>
                  </a:lnTo>
                  <a:lnTo>
                    <a:pt x="3734" y="2788"/>
                  </a:lnTo>
                  <a:lnTo>
                    <a:pt x="3744" y="2764"/>
                  </a:lnTo>
                  <a:lnTo>
                    <a:pt x="3752" y="2740"/>
                  </a:lnTo>
                  <a:lnTo>
                    <a:pt x="3759" y="2715"/>
                  </a:lnTo>
                  <a:lnTo>
                    <a:pt x="3767" y="2690"/>
                  </a:lnTo>
                  <a:lnTo>
                    <a:pt x="3774" y="2655"/>
                  </a:lnTo>
                  <a:lnTo>
                    <a:pt x="3779" y="2622"/>
                  </a:lnTo>
                  <a:lnTo>
                    <a:pt x="3782" y="2586"/>
                  </a:lnTo>
                  <a:lnTo>
                    <a:pt x="3782" y="2550"/>
                  </a:lnTo>
                  <a:lnTo>
                    <a:pt x="3782" y="2519"/>
                  </a:lnTo>
                  <a:lnTo>
                    <a:pt x="3780" y="2488"/>
                  </a:lnTo>
                  <a:lnTo>
                    <a:pt x="3776" y="2457"/>
                  </a:lnTo>
                  <a:lnTo>
                    <a:pt x="3770" y="2427"/>
                  </a:lnTo>
                  <a:lnTo>
                    <a:pt x="3763" y="2397"/>
                  </a:lnTo>
                  <a:lnTo>
                    <a:pt x="3755" y="2368"/>
                  </a:lnTo>
                  <a:lnTo>
                    <a:pt x="3745" y="2339"/>
                  </a:lnTo>
                  <a:lnTo>
                    <a:pt x="3734" y="2311"/>
                  </a:lnTo>
                  <a:lnTo>
                    <a:pt x="3722" y="2284"/>
                  </a:lnTo>
                  <a:lnTo>
                    <a:pt x="3708" y="2258"/>
                  </a:lnTo>
                  <a:lnTo>
                    <a:pt x="3694" y="2232"/>
                  </a:lnTo>
                  <a:lnTo>
                    <a:pt x="3677" y="2207"/>
                  </a:lnTo>
                  <a:lnTo>
                    <a:pt x="3660" y="2183"/>
                  </a:lnTo>
                  <a:lnTo>
                    <a:pt x="3642" y="2160"/>
                  </a:lnTo>
                  <a:lnTo>
                    <a:pt x="3623" y="2137"/>
                  </a:lnTo>
                  <a:lnTo>
                    <a:pt x="3603" y="2116"/>
                  </a:lnTo>
                  <a:lnTo>
                    <a:pt x="3581" y="2095"/>
                  </a:lnTo>
                  <a:lnTo>
                    <a:pt x="3558" y="2076"/>
                  </a:lnTo>
                  <a:lnTo>
                    <a:pt x="3536" y="2058"/>
                  </a:lnTo>
                  <a:lnTo>
                    <a:pt x="3510" y="2040"/>
                  </a:lnTo>
                  <a:lnTo>
                    <a:pt x="3486" y="2025"/>
                  </a:lnTo>
                  <a:lnTo>
                    <a:pt x="3460" y="2010"/>
                  </a:lnTo>
                  <a:lnTo>
                    <a:pt x="3434" y="1996"/>
                  </a:lnTo>
                  <a:lnTo>
                    <a:pt x="3406" y="1984"/>
                  </a:lnTo>
                  <a:lnTo>
                    <a:pt x="3379" y="1973"/>
                  </a:lnTo>
                  <a:lnTo>
                    <a:pt x="3350" y="1963"/>
                  </a:lnTo>
                  <a:lnTo>
                    <a:pt x="3320" y="1955"/>
                  </a:lnTo>
                  <a:lnTo>
                    <a:pt x="3290" y="1948"/>
                  </a:lnTo>
                  <a:lnTo>
                    <a:pt x="3260" y="1942"/>
                  </a:lnTo>
                  <a:lnTo>
                    <a:pt x="3229" y="1938"/>
                  </a:lnTo>
                  <a:lnTo>
                    <a:pt x="3198" y="1936"/>
                  </a:lnTo>
                  <a:lnTo>
                    <a:pt x="3167" y="1935"/>
                  </a:lnTo>
                  <a:lnTo>
                    <a:pt x="3134" y="1936"/>
                  </a:lnTo>
                  <a:lnTo>
                    <a:pt x="3103" y="1938"/>
                  </a:lnTo>
                  <a:lnTo>
                    <a:pt x="3073" y="1942"/>
                  </a:lnTo>
                  <a:lnTo>
                    <a:pt x="3042" y="1948"/>
                  </a:lnTo>
                  <a:lnTo>
                    <a:pt x="3012" y="1955"/>
                  </a:lnTo>
                  <a:lnTo>
                    <a:pt x="2984" y="1963"/>
                  </a:lnTo>
                  <a:lnTo>
                    <a:pt x="2955" y="1973"/>
                  </a:lnTo>
                  <a:lnTo>
                    <a:pt x="2927" y="1984"/>
                  </a:lnTo>
                  <a:lnTo>
                    <a:pt x="2900" y="1996"/>
                  </a:lnTo>
                  <a:lnTo>
                    <a:pt x="2874" y="2010"/>
                  </a:lnTo>
                  <a:lnTo>
                    <a:pt x="2847" y="2025"/>
                  </a:lnTo>
                  <a:lnTo>
                    <a:pt x="2822" y="2040"/>
                  </a:lnTo>
                  <a:lnTo>
                    <a:pt x="2798" y="2058"/>
                  </a:lnTo>
                  <a:lnTo>
                    <a:pt x="2775" y="2076"/>
                  </a:lnTo>
                  <a:lnTo>
                    <a:pt x="2753" y="2095"/>
                  </a:lnTo>
                  <a:lnTo>
                    <a:pt x="2731" y="2116"/>
                  </a:lnTo>
                  <a:lnTo>
                    <a:pt x="2711" y="2137"/>
                  </a:lnTo>
                  <a:lnTo>
                    <a:pt x="2692" y="2160"/>
                  </a:lnTo>
                  <a:lnTo>
                    <a:pt x="2674" y="2183"/>
                  </a:lnTo>
                  <a:lnTo>
                    <a:pt x="2656" y="2207"/>
                  </a:lnTo>
                  <a:lnTo>
                    <a:pt x="2640" y="2232"/>
                  </a:lnTo>
                  <a:lnTo>
                    <a:pt x="2626" y="2258"/>
                  </a:lnTo>
                  <a:lnTo>
                    <a:pt x="2611" y="2284"/>
                  </a:lnTo>
                  <a:lnTo>
                    <a:pt x="2599" y="2311"/>
                  </a:lnTo>
                  <a:lnTo>
                    <a:pt x="2589" y="2339"/>
                  </a:lnTo>
                  <a:lnTo>
                    <a:pt x="2578" y="2368"/>
                  </a:lnTo>
                  <a:lnTo>
                    <a:pt x="2571" y="2397"/>
                  </a:lnTo>
                  <a:lnTo>
                    <a:pt x="2563" y="2427"/>
                  </a:lnTo>
                  <a:lnTo>
                    <a:pt x="2557" y="2457"/>
                  </a:lnTo>
                  <a:lnTo>
                    <a:pt x="2554" y="2488"/>
                  </a:lnTo>
                  <a:lnTo>
                    <a:pt x="2551" y="2519"/>
                  </a:lnTo>
                  <a:lnTo>
                    <a:pt x="2550" y="2550"/>
                  </a:lnTo>
                  <a:lnTo>
                    <a:pt x="2551" y="2586"/>
                  </a:lnTo>
                  <a:lnTo>
                    <a:pt x="2555" y="2622"/>
                  </a:lnTo>
                  <a:lnTo>
                    <a:pt x="2560" y="2655"/>
                  </a:lnTo>
                  <a:lnTo>
                    <a:pt x="2567" y="2690"/>
                  </a:lnTo>
                  <a:lnTo>
                    <a:pt x="2574" y="2715"/>
                  </a:lnTo>
                  <a:lnTo>
                    <a:pt x="2581" y="2740"/>
                  </a:lnTo>
                  <a:lnTo>
                    <a:pt x="2590" y="2764"/>
                  </a:lnTo>
                  <a:lnTo>
                    <a:pt x="2599" y="2788"/>
                  </a:lnTo>
                  <a:lnTo>
                    <a:pt x="2610" y="2812"/>
                  </a:lnTo>
                  <a:lnTo>
                    <a:pt x="2621" y="2835"/>
                  </a:lnTo>
                  <a:lnTo>
                    <a:pt x="2633" y="2858"/>
                  </a:lnTo>
                  <a:lnTo>
                    <a:pt x="2646" y="2879"/>
                  </a:lnTo>
                  <a:lnTo>
                    <a:pt x="2660" y="2901"/>
                  </a:lnTo>
                  <a:lnTo>
                    <a:pt x="2676" y="2921"/>
                  </a:lnTo>
                  <a:lnTo>
                    <a:pt x="2692" y="2940"/>
                  </a:lnTo>
                  <a:lnTo>
                    <a:pt x="2708" y="2960"/>
                  </a:lnTo>
                  <a:lnTo>
                    <a:pt x="2725" y="2979"/>
                  </a:lnTo>
                  <a:lnTo>
                    <a:pt x="2743" y="2997"/>
                  </a:lnTo>
                  <a:lnTo>
                    <a:pt x="2762" y="3013"/>
                  </a:lnTo>
                  <a:lnTo>
                    <a:pt x="2781" y="3030"/>
                  </a:lnTo>
                  <a:lnTo>
                    <a:pt x="2802" y="3046"/>
                  </a:lnTo>
                  <a:lnTo>
                    <a:pt x="2822" y="3060"/>
                  </a:lnTo>
                  <a:lnTo>
                    <a:pt x="2844" y="3075"/>
                  </a:lnTo>
                  <a:lnTo>
                    <a:pt x="2865" y="3086"/>
                  </a:lnTo>
                  <a:lnTo>
                    <a:pt x="2888" y="3100"/>
                  </a:lnTo>
                  <a:lnTo>
                    <a:pt x="2911" y="3110"/>
                  </a:lnTo>
                  <a:lnTo>
                    <a:pt x="2935" y="3120"/>
                  </a:lnTo>
                  <a:lnTo>
                    <a:pt x="2959" y="3130"/>
                  </a:lnTo>
                  <a:lnTo>
                    <a:pt x="2984" y="3138"/>
                  </a:lnTo>
                  <a:lnTo>
                    <a:pt x="3009" y="3145"/>
                  </a:lnTo>
                  <a:lnTo>
                    <a:pt x="3034" y="3151"/>
                  </a:lnTo>
                  <a:lnTo>
                    <a:pt x="3060" y="3157"/>
                  </a:lnTo>
                  <a:lnTo>
                    <a:pt x="3087" y="3161"/>
                  </a:lnTo>
                  <a:lnTo>
                    <a:pt x="3113" y="3163"/>
                  </a:lnTo>
                  <a:lnTo>
                    <a:pt x="3139" y="3166"/>
                  </a:lnTo>
                  <a:lnTo>
                    <a:pt x="3167" y="3166"/>
                  </a:lnTo>
                  <a:close/>
                  <a:moveTo>
                    <a:pt x="0" y="0"/>
                  </a:moveTo>
                  <a:lnTo>
                    <a:pt x="0" y="891"/>
                  </a:lnTo>
                  <a:lnTo>
                    <a:pt x="2398" y="2095"/>
                  </a:lnTo>
                  <a:lnTo>
                    <a:pt x="2413" y="2070"/>
                  </a:lnTo>
                  <a:lnTo>
                    <a:pt x="2428" y="2046"/>
                  </a:lnTo>
                  <a:lnTo>
                    <a:pt x="2445" y="2022"/>
                  </a:lnTo>
                  <a:lnTo>
                    <a:pt x="2462" y="1999"/>
                  </a:lnTo>
                  <a:lnTo>
                    <a:pt x="2480" y="1977"/>
                  </a:lnTo>
                  <a:lnTo>
                    <a:pt x="2499" y="1955"/>
                  </a:lnTo>
                  <a:lnTo>
                    <a:pt x="2518" y="1934"/>
                  </a:lnTo>
                  <a:lnTo>
                    <a:pt x="2538" y="1913"/>
                  </a:lnTo>
                  <a:lnTo>
                    <a:pt x="2559" y="1893"/>
                  </a:lnTo>
                  <a:lnTo>
                    <a:pt x="2579" y="1874"/>
                  </a:lnTo>
                  <a:lnTo>
                    <a:pt x="2602" y="1856"/>
                  </a:lnTo>
                  <a:lnTo>
                    <a:pt x="2623" y="1838"/>
                  </a:lnTo>
                  <a:lnTo>
                    <a:pt x="2646" y="1820"/>
                  </a:lnTo>
                  <a:lnTo>
                    <a:pt x="2670" y="1804"/>
                  </a:lnTo>
                  <a:lnTo>
                    <a:pt x="2694" y="1787"/>
                  </a:lnTo>
                  <a:lnTo>
                    <a:pt x="2718" y="1773"/>
                  </a:lnTo>
                  <a:lnTo>
                    <a:pt x="2743" y="1759"/>
                  </a:lnTo>
                  <a:lnTo>
                    <a:pt x="2769" y="1746"/>
                  </a:lnTo>
                  <a:lnTo>
                    <a:pt x="2794" y="1732"/>
                  </a:lnTo>
                  <a:lnTo>
                    <a:pt x="2821" y="1720"/>
                  </a:lnTo>
                  <a:lnTo>
                    <a:pt x="2848" y="1710"/>
                  </a:lnTo>
                  <a:lnTo>
                    <a:pt x="2876" y="1700"/>
                  </a:lnTo>
                  <a:lnTo>
                    <a:pt x="2903" y="1691"/>
                  </a:lnTo>
                  <a:lnTo>
                    <a:pt x="2931" y="1682"/>
                  </a:lnTo>
                  <a:lnTo>
                    <a:pt x="2960" y="1675"/>
                  </a:lnTo>
                  <a:lnTo>
                    <a:pt x="2988" y="1669"/>
                  </a:lnTo>
                  <a:lnTo>
                    <a:pt x="3017" y="1663"/>
                  </a:lnTo>
                  <a:lnTo>
                    <a:pt x="3047" y="1658"/>
                  </a:lnTo>
                  <a:lnTo>
                    <a:pt x="3077" y="1655"/>
                  </a:lnTo>
                  <a:lnTo>
                    <a:pt x="3107" y="1652"/>
                  </a:lnTo>
                  <a:lnTo>
                    <a:pt x="3137" y="1651"/>
                  </a:lnTo>
                  <a:lnTo>
                    <a:pt x="3168" y="1651"/>
                  </a:lnTo>
                  <a:lnTo>
                    <a:pt x="3199" y="1651"/>
                  </a:lnTo>
                  <a:lnTo>
                    <a:pt x="3229" y="1652"/>
                  </a:lnTo>
                  <a:lnTo>
                    <a:pt x="3259" y="1655"/>
                  </a:lnTo>
                  <a:lnTo>
                    <a:pt x="3289" y="1658"/>
                  </a:lnTo>
                  <a:lnTo>
                    <a:pt x="3319" y="1663"/>
                  </a:lnTo>
                  <a:lnTo>
                    <a:pt x="3348" y="1669"/>
                  </a:lnTo>
                  <a:lnTo>
                    <a:pt x="3376" y="1675"/>
                  </a:lnTo>
                  <a:lnTo>
                    <a:pt x="3405" y="1682"/>
                  </a:lnTo>
                  <a:lnTo>
                    <a:pt x="3433" y="1691"/>
                  </a:lnTo>
                  <a:lnTo>
                    <a:pt x="3461" y="1700"/>
                  </a:lnTo>
                  <a:lnTo>
                    <a:pt x="3488" y="1710"/>
                  </a:lnTo>
                  <a:lnTo>
                    <a:pt x="3515" y="1720"/>
                  </a:lnTo>
                  <a:lnTo>
                    <a:pt x="3542" y="1732"/>
                  </a:lnTo>
                  <a:lnTo>
                    <a:pt x="3567" y="1746"/>
                  </a:lnTo>
                  <a:lnTo>
                    <a:pt x="3593" y="1759"/>
                  </a:lnTo>
                  <a:lnTo>
                    <a:pt x="3618" y="1773"/>
                  </a:lnTo>
                  <a:lnTo>
                    <a:pt x="3642" y="1787"/>
                  </a:lnTo>
                  <a:lnTo>
                    <a:pt x="3666" y="1804"/>
                  </a:lnTo>
                  <a:lnTo>
                    <a:pt x="3690" y="1820"/>
                  </a:lnTo>
                  <a:lnTo>
                    <a:pt x="3713" y="1838"/>
                  </a:lnTo>
                  <a:lnTo>
                    <a:pt x="3735" y="1856"/>
                  </a:lnTo>
                  <a:lnTo>
                    <a:pt x="3757" y="1874"/>
                  </a:lnTo>
                  <a:lnTo>
                    <a:pt x="3777" y="1893"/>
                  </a:lnTo>
                  <a:lnTo>
                    <a:pt x="3798" y="1913"/>
                  </a:lnTo>
                  <a:lnTo>
                    <a:pt x="3818" y="1934"/>
                  </a:lnTo>
                  <a:lnTo>
                    <a:pt x="3837" y="1955"/>
                  </a:lnTo>
                  <a:lnTo>
                    <a:pt x="3856" y="1977"/>
                  </a:lnTo>
                  <a:lnTo>
                    <a:pt x="3874" y="1999"/>
                  </a:lnTo>
                  <a:lnTo>
                    <a:pt x="3891" y="2022"/>
                  </a:lnTo>
                  <a:lnTo>
                    <a:pt x="3908" y="2046"/>
                  </a:lnTo>
                  <a:lnTo>
                    <a:pt x="3923" y="2070"/>
                  </a:lnTo>
                  <a:lnTo>
                    <a:pt x="3938" y="2095"/>
                  </a:lnTo>
                  <a:lnTo>
                    <a:pt x="6333" y="891"/>
                  </a:lnTo>
                  <a:lnTo>
                    <a:pt x="6333" y="0"/>
                  </a:lnTo>
                  <a:lnTo>
                    <a:pt x="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4" name="木先生"/>
            <p:cNvSpPr>
              <a:spLocks noEditPoints="1"/>
            </p:cNvSpPr>
            <p:nvPr/>
          </p:nvSpPr>
          <p:spPr bwMode="auto">
            <a:xfrm>
              <a:off x="4387945" y="1629053"/>
              <a:ext cx="328598" cy="264775"/>
            </a:xfrm>
            <a:custGeom>
              <a:avLst/>
              <a:gdLst>
                <a:gd name="T0" fmla="*/ 187 w 192"/>
                <a:gd name="T1" fmla="*/ 51 h 154"/>
                <a:gd name="T2" fmla="*/ 187 w 192"/>
                <a:gd name="T3" fmla="*/ 51 h 154"/>
                <a:gd name="T4" fmla="*/ 4 w 192"/>
                <a:gd name="T5" fmla="*/ 1 h 154"/>
                <a:gd name="T6" fmla="*/ 3 w 192"/>
                <a:gd name="T7" fmla="*/ 1 h 154"/>
                <a:gd name="T8" fmla="*/ 0 w 192"/>
                <a:gd name="T9" fmla="*/ 2 h 154"/>
                <a:gd name="T10" fmla="*/ 1 w 192"/>
                <a:gd name="T11" fmla="*/ 3 h 154"/>
                <a:gd name="T12" fmla="*/ 1 w 192"/>
                <a:gd name="T13" fmla="*/ 3 h 154"/>
                <a:gd name="T14" fmla="*/ 1 w 192"/>
                <a:gd name="T15" fmla="*/ 3 h 154"/>
                <a:gd name="T16" fmla="*/ 58 w 192"/>
                <a:gd name="T17" fmla="*/ 149 h 154"/>
                <a:gd name="T18" fmla="*/ 58 w 192"/>
                <a:gd name="T19" fmla="*/ 149 h 154"/>
                <a:gd name="T20" fmla="*/ 64 w 192"/>
                <a:gd name="T21" fmla="*/ 150 h 154"/>
                <a:gd name="T22" fmla="*/ 113 w 192"/>
                <a:gd name="T23" fmla="*/ 113 h 154"/>
                <a:gd name="T24" fmla="*/ 146 w 192"/>
                <a:gd name="T25" fmla="*/ 133 h 154"/>
                <a:gd name="T26" fmla="*/ 146 w 192"/>
                <a:gd name="T27" fmla="*/ 133 h 154"/>
                <a:gd name="T28" fmla="*/ 149 w 192"/>
                <a:gd name="T29" fmla="*/ 132 h 154"/>
                <a:gd name="T30" fmla="*/ 148 w 192"/>
                <a:gd name="T31" fmla="*/ 86 h 154"/>
                <a:gd name="T32" fmla="*/ 188 w 192"/>
                <a:gd name="T33" fmla="*/ 56 h 154"/>
                <a:gd name="T34" fmla="*/ 188 w 192"/>
                <a:gd name="T35" fmla="*/ 56 h 154"/>
                <a:gd name="T36" fmla="*/ 187 w 192"/>
                <a:gd name="T37" fmla="*/ 51 h 154"/>
                <a:gd name="T38" fmla="*/ 133 w 192"/>
                <a:gd name="T39" fmla="*/ 107 h 154"/>
                <a:gd name="T40" fmla="*/ 108 w 192"/>
                <a:gd name="T41" fmla="*/ 92 h 154"/>
                <a:gd name="T42" fmla="*/ 12 w 192"/>
                <a:gd name="T43" fmla="*/ 11 h 154"/>
                <a:gd name="T44" fmla="*/ 133 w 192"/>
                <a:gd name="T45" fmla="*/ 74 h 154"/>
                <a:gd name="T46" fmla="*/ 133 w 192"/>
                <a:gd name="T47" fmla="*/ 10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2" h="154">
                  <a:moveTo>
                    <a:pt x="187" y="51"/>
                  </a:moveTo>
                  <a:cubicBezTo>
                    <a:pt x="187" y="51"/>
                    <a:pt x="187" y="51"/>
                    <a:pt x="187" y="51"/>
                  </a:cubicBezTo>
                  <a:cubicBezTo>
                    <a:pt x="4" y="1"/>
                    <a:pt x="4" y="1"/>
                    <a:pt x="4" y="1"/>
                  </a:cubicBezTo>
                  <a:cubicBezTo>
                    <a:pt x="3" y="1"/>
                    <a:pt x="3" y="1"/>
                    <a:pt x="3" y="1"/>
                  </a:cubicBezTo>
                  <a:cubicBezTo>
                    <a:pt x="0" y="0"/>
                    <a:pt x="0" y="1"/>
                    <a:pt x="0" y="2"/>
                  </a:cubicBezTo>
                  <a:cubicBezTo>
                    <a:pt x="1" y="3"/>
                    <a:pt x="1" y="3"/>
                    <a:pt x="1" y="3"/>
                  </a:cubicBezTo>
                  <a:cubicBezTo>
                    <a:pt x="1" y="3"/>
                    <a:pt x="1" y="3"/>
                    <a:pt x="1" y="3"/>
                  </a:cubicBezTo>
                  <a:cubicBezTo>
                    <a:pt x="1" y="3"/>
                    <a:pt x="1" y="3"/>
                    <a:pt x="1" y="3"/>
                  </a:cubicBezTo>
                  <a:cubicBezTo>
                    <a:pt x="58" y="149"/>
                    <a:pt x="58" y="149"/>
                    <a:pt x="58" y="149"/>
                  </a:cubicBezTo>
                  <a:cubicBezTo>
                    <a:pt x="58" y="149"/>
                    <a:pt x="58" y="149"/>
                    <a:pt x="58" y="149"/>
                  </a:cubicBezTo>
                  <a:cubicBezTo>
                    <a:pt x="58" y="149"/>
                    <a:pt x="60" y="154"/>
                    <a:pt x="64" y="150"/>
                  </a:cubicBezTo>
                  <a:cubicBezTo>
                    <a:pt x="113" y="113"/>
                    <a:pt x="113" y="113"/>
                    <a:pt x="113" y="113"/>
                  </a:cubicBezTo>
                  <a:cubicBezTo>
                    <a:pt x="146" y="133"/>
                    <a:pt x="146" y="133"/>
                    <a:pt x="146" y="133"/>
                  </a:cubicBezTo>
                  <a:cubicBezTo>
                    <a:pt x="146" y="133"/>
                    <a:pt x="146" y="133"/>
                    <a:pt x="146" y="133"/>
                  </a:cubicBezTo>
                  <a:cubicBezTo>
                    <a:pt x="146" y="133"/>
                    <a:pt x="149" y="136"/>
                    <a:pt x="149" y="132"/>
                  </a:cubicBezTo>
                  <a:cubicBezTo>
                    <a:pt x="148" y="86"/>
                    <a:pt x="148" y="86"/>
                    <a:pt x="148" y="86"/>
                  </a:cubicBezTo>
                  <a:cubicBezTo>
                    <a:pt x="188" y="56"/>
                    <a:pt x="188" y="56"/>
                    <a:pt x="188" y="56"/>
                  </a:cubicBezTo>
                  <a:cubicBezTo>
                    <a:pt x="188" y="56"/>
                    <a:pt x="188" y="56"/>
                    <a:pt x="188" y="56"/>
                  </a:cubicBezTo>
                  <a:cubicBezTo>
                    <a:pt x="192" y="53"/>
                    <a:pt x="187" y="51"/>
                    <a:pt x="187" y="51"/>
                  </a:cubicBezTo>
                  <a:close/>
                  <a:moveTo>
                    <a:pt x="133" y="107"/>
                  </a:moveTo>
                  <a:cubicBezTo>
                    <a:pt x="108" y="92"/>
                    <a:pt x="108" y="92"/>
                    <a:pt x="108" y="92"/>
                  </a:cubicBezTo>
                  <a:cubicBezTo>
                    <a:pt x="12" y="11"/>
                    <a:pt x="12" y="11"/>
                    <a:pt x="12" y="11"/>
                  </a:cubicBezTo>
                  <a:cubicBezTo>
                    <a:pt x="133" y="74"/>
                    <a:pt x="133" y="74"/>
                    <a:pt x="133" y="74"/>
                  </a:cubicBezTo>
                  <a:lnTo>
                    <a:pt x="133" y="1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KSO_Shape"/>
            <p:cNvSpPr>
              <a:spLocks/>
            </p:cNvSpPr>
            <p:nvPr/>
          </p:nvSpPr>
          <p:spPr bwMode="auto">
            <a:xfrm>
              <a:off x="4206777" y="2982863"/>
              <a:ext cx="482082" cy="421018"/>
            </a:xfrm>
            <a:custGeom>
              <a:avLst/>
              <a:gdLst>
                <a:gd name="T0" fmla="*/ 1506598 w 2143125"/>
                <a:gd name="T1" fmla="*/ 447803 h 1871663"/>
                <a:gd name="T2" fmla="*/ 1592777 w 2143125"/>
                <a:gd name="T3" fmla="*/ 499339 h 1871663"/>
                <a:gd name="T4" fmla="*/ 1655174 w 2143125"/>
                <a:gd name="T5" fmla="*/ 576523 h 1871663"/>
                <a:gd name="T6" fmla="*/ 1690965 w 2143125"/>
                <a:gd name="T7" fmla="*/ 723128 h 1871663"/>
                <a:gd name="T8" fmla="*/ 1661768 w 2143125"/>
                <a:gd name="T9" fmla="*/ 839846 h 1871663"/>
                <a:gd name="T10" fmla="*/ 1589952 w 2143125"/>
                <a:gd name="T11" fmla="*/ 932091 h 1871663"/>
                <a:gd name="T12" fmla="*/ 1653526 w 2143125"/>
                <a:gd name="T13" fmla="*/ 1027396 h 1871663"/>
                <a:gd name="T14" fmla="*/ 1757836 w 2143125"/>
                <a:gd name="T15" fmla="*/ 1106934 h 1871663"/>
                <a:gd name="T16" fmla="*/ 1838129 w 2143125"/>
                <a:gd name="T17" fmla="*/ 1211180 h 1871663"/>
                <a:gd name="T18" fmla="*/ 1888988 w 2143125"/>
                <a:gd name="T19" fmla="*/ 1334488 h 1871663"/>
                <a:gd name="T20" fmla="*/ 1905000 w 2143125"/>
                <a:gd name="T21" fmla="*/ 1464855 h 1871663"/>
                <a:gd name="T22" fmla="*/ 1875567 w 2143125"/>
                <a:gd name="T23" fmla="*/ 1522273 h 1871663"/>
                <a:gd name="T24" fmla="*/ 1735232 w 2143125"/>
                <a:gd name="T25" fmla="*/ 1607224 h 1871663"/>
                <a:gd name="T26" fmla="*/ 1502360 w 2143125"/>
                <a:gd name="T27" fmla="*/ 1659464 h 1871663"/>
                <a:gd name="T28" fmla="*/ 1183544 w 2143125"/>
                <a:gd name="T29" fmla="*/ 1640639 h 1871663"/>
                <a:gd name="T30" fmla="*/ 976101 w 2143125"/>
                <a:gd name="T31" fmla="*/ 1558748 h 1871663"/>
                <a:gd name="T32" fmla="*/ 911820 w 2143125"/>
                <a:gd name="T33" fmla="*/ 1489564 h 1871663"/>
                <a:gd name="T34" fmla="*/ 910878 w 2143125"/>
                <a:gd name="T35" fmla="*/ 1391671 h 1871663"/>
                <a:gd name="T36" fmla="*/ 947375 w 2143125"/>
                <a:gd name="T37" fmla="*/ 1262009 h 1871663"/>
                <a:gd name="T38" fmla="*/ 1015188 w 2143125"/>
                <a:gd name="T39" fmla="*/ 1149291 h 1871663"/>
                <a:gd name="T40" fmla="*/ 1109844 w 2143125"/>
                <a:gd name="T41" fmla="*/ 1058693 h 1871663"/>
                <a:gd name="T42" fmla="*/ 1225927 w 2143125"/>
                <a:gd name="T43" fmla="*/ 995157 h 1871663"/>
                <a:gd name="T44" fmla="*/ 1159526 w 2143125"/>
                <a:gd name="T45" fmla="*/ 859613 h 1871663"/>
                <a:gd name="T46" fmla="*/ 1119969 w 2143125"/>
                <a:gd name="T47" fmla="*/ 707126 h 1871663"/>
                <a:gd name="T48" fmla="*/ 1139983 w 2143125"/>
                <a:gd name="T49" fmla="*/ 609939 h 1871663"/>
                <a:gd name="T50" fmla="*/ 1193668 w 2143125"/>
                <a:gd name="T51" fmla="*/ 523811 h 1871663"/>
                <a:gd name="T52" fmla="*/ 1273725 w 2143125"/>
                <a:gd name="T53" fmla="*/ 461923 h 1871663"/>
                <a:gd name="T54" fmla="*/ 1405585 w 2143125"/>
                <a:gd name="T55" fmla="*/ 428978 h 1871663"/>
                <a:gd name="T56" fmla="*/ 779404 w 2143125"/>
                <a:gd name="T57" fmla="*/ 20690 h 1871663"/>
                <a:gd name="T58" fmla="*/ 894409 w 2143125"/>
                <a:gd name="T59" fmla="*/ 82761 h 1871663"/>
                <a:gd name="T60" fmla="*/ 981899 w 2143125"/>
                <a:gd name="T61" fmla="*/ 178924 h 1871663"/>
                <a:gd name="T62" fmla="*/ 1032699 w 2143125"/>
                <a:gd name="T63" fmla="*/ 300243 h 1871663"/>
                <a:gd name="T64" fmla="*/ 1040224 w 2143125"/>
                <a:gd name="T65" fmla="*/ 430733 h 1871663"/>
                <a:gd name="T66" fmla="*/ 1016706 w 2143125"/>
                <a:gd name="T67" fmla="*/ 527836 h 1871663"/>
                <a:gd name="T68" fmla="*/ 955323 w 2143125"/>
                <a:gd name="T69" fmla="*/ 632933 h 1871663"/>
                <a:gd name="T70" fmla="*/ 910872 w 2143125"/>
                <a:gd name="T71" fmla="*/ 717340 h 1871663"/>
                <a:gd name="T72" fmla="*/ 1037872 w 2143125"/>
                <a:gd name="T73" fmla="*/ 872752 h 1871663"/>
                <a:gd name="T74" fmla="*/ 1054335 w 2143125"/>
                <a:gd name="T75" fmla="*/ 987959 h 1871663"/>
                <a:gd name="T76" fmla="*/ 947561 w 2143125"/>
                <a:gd name="T77" fmla="*/ 1070484 h 1871663"/>
                <a:gd name="T78" fmla="*/ 863835 w 2143125"/>
                <a:gd name="T79" fmla="*/ 1176522 h 1871663"/>
                <a:gd name="T80" fmla="*/ 808096 w 2143125"/>
                <a:gd name="T81" fmla="*/ 1301134 h 1871663"/>
                <a:gd name="T82" fmla="*/ 784812 w 2143125"/>
                <a:gd name="T83" fmla="*/ 1439852 h 1871663"/>
                <a:gd name="T84" fmla="*/ 812800 w 2143125"/>
                <a:gd name="T85" fmla="*/ 1540482 h 1871663"/>
                <a:gd name="T86" fmla="*/ 708612 w 2143125"/>
                <a:gd name="T87" fmla="*/ 1603493 h 1871663"/>
                <a:gd name="T88" fmla="*/ 460257 w 2143125"/>
                <a:gd name="T89" fmla="*/ 1590797 h 1871663"/>
                <a:gd name="T90" fmla="*/ 262937 w 2143125"/>
                <a:gd name="T91" fmla="*/ 1545184 h 1871663"/>
                <a:gd name="T92" fmla="*/ 111713 w 2143125"/>
                <a:gd name="T93" fmla="*/ 1474884 h 1871663"/>
                <a:gd name="T94" fmla="*/ 20461 w 2143125"/>
                <a:gd name="T95" fmla="*/ 1388127 h 1871663"/>
                <a:gd name="T96" fmla="*/ 1411 w 2143125"/>
                <a:gd name="T97" fmla="*/ 1275741 h 1871663"/>
                <a:gd name="T98" fmla="*/ 28928 w 2143125"/>
                <a:gd name="T99" fmla="*/ 1127383 h 1871663"/>
                <a:gd name="T100" fmla="*/ 87959 w 2143125"/>
                <a:gd name="T101" fmla="*/ 992661 h 1871663"/>
                <a:gd name="T102" fmla="*/ 219192 w 2143125"/>
                <a:gd name="T103" fmla="*/ 832076 h 1871663"/>
                <a:gd name="T104" fmla="*/ 362185 w 2143125"/>
                <a:gd name="T105" fmla="*/ 734974 h 1871663"/>
                <a:gd name="T106" fmla="*/ 363831 w 2143125"/>
                <a:gd name="T107" fmla="*/ 643748 h 1871663"/>
                <a:gd name="T108" fmla="*/ 285515 w 2143125"/>
                <a:gd name="T109" fmla="*/ 505030 h 1871663"/>
                <a:gd name="T110" fmla="*/ 269287 w 2143125"/>
                <a:gd name="T111" fmla="*/ 348207 h 1871663"/>
                <a:gd name="T112" fmla="*/ 305740 w 2143125"/>
                <a:gd name="T113" fmla="*/ 219834 h 1871663"/>
                <a:gd name="T114" fmla="*/ 380764 w 2143125"/>
                <a:gd name="T115" fmla="*/ 113796 h 1871663"/>
                <a:gd name="T116" fmla="*/ 486833 w 2143125"/>
                <a:gd name="T117" fmla="*/ 38324 h 1871663"/>
                <a:gd name="T118" fmla="*/ 615244 w 2143125"/>
                <a:gd name="T119" fmla="*/ 2351 h 1871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43125" h="1871663">
                  <a:moveTo>
                    <a:pt x="1581283" y="482600"/>
                  </a:moveTo>
                  <a:lnTo>
                    <a:pt x="1590554" y="482865"/>
                  </a:lnTo>
                  <a:lnTo>
                    <a:pt x="1599825" y="483130"/>
                  </a:lnTo>
                  <a:lnTo>
                    <a:pt x="1609097" y="484189"/>
                  </a:lnTo>
                  <a:lnTo>
                    <a:pt x="1618103" y="484983"/>
                  </a:lnTo>
                  <a:lnTo>
                    <a:pt x="1629229" y="486836"/>
                  </a:lnTo>
                  <a:lnTo>
                    <a:pt x="1635586" y="487895"/>
                  </a:lnTo>
                  <a:lnTo>
                    <a:pt x="1641679" y="488689"/>
                  </a:lnTo>
                  <a:lnTo>
                    <a:pt x="1654129" y="491601"/>
                  </a:lnTo>
                  <a:lnTo>
                    <a:pt x="1659957" y="492925"/>
                  </a:lnTo>
                  <a:lnTo>
                    <a:pt x="1665519" y="494249"/>
                  </a:lnTo>
                  <a:lnTo>
                    <a:pt x="1677969" y="497955"/>
                  </a:lnTo>
                  <a:lnTo>
                    <a:pt x="1689890" y="501661"/>
                  </a:lnTo>
                  <a:lnTo>
                    <a:pt x="1694923" y="503779"/>
                  </a:lnTo>
                  <a:lnTo>
                    <a:pt x="1699426" y="505632"/>
                  </a:lnTo>
                  <a:lnTo>
                    <a:pt x="1706843" y="508544"/>
                  </a:lnTo>
                  <a:lnTo>
                    <a:pt x="1714260" y="511986"/>
                  </a:lnTo>
                  <a:lnTo>
                    <a:pt x="1728829" y="519134"/>
                  </a:lnTo>
                  <a:lnTo>
                    <a:pt x="1730154" y="519663"/>
                  </a:lnTo>
                  <a:lnTo>
                    <a:pt x="1731213" y="520193"/>
                  </a:lnTo>
                  <a:lnTo>
                    <a:pt x="1739160" y="524693"/>
                  </a:lnTo>
                  <a:lnTo>
                    <a:pt x="1747107" y="529194"/>
                  </a:lnTo>
                  <a:lnTo>
                    <a:pt x="1755054" y="534224"/>
                  </a:lnTo>
                  <a:lnTo>
                    <a:pt x="1762736" y="539253"/>
                  </a:lnTo>
                  <a:lnTo>
                    <a:pt x="1770153" y="544548"/>
                  </a:lnTo>
                  <a:lnTo>
                    <a:pt x="1777570" y="550108"/>
                  </a:lnTo>
                  <a:lnTo>
                    <a:pt x="1784722" y="555932"/>
                  </a:lnTo>
                  <a:lnTo>
                    <a:pt x="1791874" y="561756"/>
                  </a:lnTo>
                  <a:lnTo>
                    <a:pt x="1793993" y="563609"/>
                  </a:lnTo>
                  <a:lnTo>
                    <a:pt x="1800086" y="569698"/>
                  </a:lnTo>
                  <a:lnTo>
                    <a:pt x="1806179" y="575257"/>
                  </a:lnTo>
                  <a:lnTo>
                    <a:pt x="1812006" y="581346"/>
                  </a:lnTo>
                  <a:lnTo>
                    <a:pt x="1818099" y="587435"/>
                  </a:lnTo>
                  <a:lnTo>
                    <a:pt x="1820218" y="589818"/>
                  </a:lnTo>
                  <a:lnTo>
                    <a:pt x="1826046" y="596701"/>
                  </a:lnTo>
                  <a:lnTo>
                    <a:pt x="1831873" y="603584"/>
                  </a:lnTo>
                  <a:lnTo>
                    <a:pt x="1837171" y="610732"/>
                  </a:lnTo>
                  <a:lnTo>
                    <a:pt x="1842734" y="617615"/>
                  </a:lnTo>
                  <a:lnTo>
                    <a:pt x="1842734" y="617880"/>
                  </a:lnTo>
                  <a:lnTo>
                    <a:pt x="1849357" y="627940"/>
                  </a:lnTo>
                  <a:lnTo>
                    <a:pt x="1855979" y="638000"/>
                  </a:lnTo>
                  <a:lnTo>
                    <a:pt x="1862071" y="648589"/>
                  </a:lnTo>
                  <a:lnTo>
                    <a:pt x="1867634" y="659443"/>
                  </a:lnTo>
                  <a:lnTo>
                    <a:pt x="1873197" y="670032"/>
                  </a:lnTo>
                  <a:lnTo>
                    <a:pt x="1877965" y="681416"/>
                  </a:lnTo>
                  <a:lnTo>
                    <a:pt x="1882468" y="693064"/>
                  </a:lnTo>
                  <a:lnTo>
                    <a:pt x="1886442" y="704448"/>
                  </a:lnTo>
                  <a:lnTo>
                    <a:pt x="1890150" y="716096"/>
                  </a:lnTo>
                  <a:lnTo>
                    <a:pt x="1893329" y="728009"/>
                  </a:lnTo>
                  <a:lnTo>
                    <a:pt x="1895978" y="740452"/>
                  </a:lnTo>
                  <a:lnTo>
                    <a:pt x="1898097" y="752894"/>
                  </a:lnTo>
                  <a:lnTo>
                    <a:pt x="1899951" y="765072"/>
                  </a:lnTo>
                  <a:lnTo>
                    <a:pt x="1901276" y="777779"/>
                  </a:lnTo>
                  <a:lnTo>
                    <a:pt x="1901806" y="790751"/>
                  </a:lnTo>
                  <a:lnTo>
                    <a:pt x="1902336" y="803459"/>
                  </a:lnTo>
                  <a:lnTo>
                    <a:pt x="1902336" y="813519"/>
                  </a:lnTo>
                  <a:lnTo>
                    <a:pt x="1901541" y="823579"/>
                  </a:lnTo>
                  <a:lnTo>
                    <a:pt x="1901011" y="833638"/>
                  </a:lnTo>
                  <a:lnTo>
                    <a:pt x="1899687" y="843434"/>
                  </a:lnTo>
                  <a:lnTo>
                    <a:pt x="1898627" y="853229"/>
                  </a:lnTo>
                  <a:lnTo>
                    <a:pt x="1896773" y="862759"/>
                  </a:lnTo>
                  <a:lnTo>
                    <a:pt x="1894918" y="872554"/>
                  </a:lnTo>
                  <a:lnTo>
                    <a:pt x="1892534" y="882085"/>
                  </a:lnTo>
                  <a:lnTo>
                    <a:pt x="1890150" y="891351"/>
                  </a:lnTo>
                  <a:lnTo>
                    <a:pt x="1887501" y="900616"/>
                  </a:lnTo>
                  <a:lnTo>
                    <a:pt x="1884323" y="909617"/>
                  </a:lnTo>
                  <a:lnTo>
                    <a:pt x="1880879" y="918618"/>
                  </a:lnTo>
                  <a:lnTo>
                    <a:pt x="1877435" y="927619"/>
                  </a:lnTo>
                  <a:lnTo>
                    <a:pt x="1873462" y="936356"/>
                  </a:lnTo>
                  <a:lnTo>
                    <a:pt x="1869489" y="944827"/>
                  </a:lnTo>
                  <a:lnTo>
                    <a:pt x="1865250" y="953299"/>
                  </a:lnTo>
                  <a:lnTo>
                    <a:pt x="1860482" y="961505"/>
                  </a:lnTo>
                  <a:lnTo>
                    <a:pt x="1855979" y="969977"/>
                  </a:lnTo>
                  <a:lnTo>
                    <a:pt x="1850681" y="977919"/>
                  </a:lnTo>
                  <a:lnTo>
                    <a:pt x="1845383" y="985596"/>
                  </a:lnTo>
                  <a:lnTo>
                    <a:pt x="1839820" y="993273"/>
                  </a:lnTo>
                  <a:lnTo>
                    <a:pt x="1834258" y="1000686"/>
                  </a:lnTo>
                  <a:lnTo>
                    <a:pt x="1828430" y="1008099"/>
                  </a:lnTo>
                  <a:lnTo>
                    <a:pt x="1822337" y="1015511"/>
                  </a:lnTo>
                  <a:lnTo>
                    <a:pt x="1815715" y="1022394"/>
                  </a:lnTo>
                  <a:lnTo>
                    <a:pt x="1809357" y="1029013"/>
                  </a:lnTo>
                  <a:lnTo>
                    <a:pt x="1802735" y="1035896"/>
                  </a:lnTo>
                  <a:lnTo>
                    <a:pt x="1795848" y="1041985"/>
                  </a:lnTo>
                  <a:lnTo>
                    <a:pt x="1788696" y="1048603"/>
                  </a:lnTo>
                  <a:lnTo>
                    <a:pt x="1781543" y="1054427"/>
                  </a:lnTo>
                  <a:lnTo>
                    <a:pt x="1773861" y="1060251"/>
                  </a:lnTo>
                  <a:lnTo>
                    <a:pt x="1766444" y="1065811"/>
                  </a:lnTo>
                  <a:lnTo>
                    <a:pt x="1722207" y="1097049"/>
                  </a:lnTo>
                  <a:lnTo>
                    <a:pt x="1772802" y="1115316"/>
                  </a:lnTo>
                  <a:lnTo>
                    <a:pt x="1783133" y="1119022"/>
                  </a:lnTo>
                  <a:lnTo>
                    <a:pt x="1792934" y="1123258"/>
                  </a:lnTo>
                  <a:lnTo>
                    <a:pt x="1802735" y="1127229"/>
                  </a:lnTo>
                  <a:lnTo>
                    <a:pt x="1812801" y="1131465"/>
                  </a:lnTo>
                  <a:lnTo>
                    <a:pt x="1822602" y="1135965"/>
                  </a:lnTo>
                  <a:lnTo>
                    <a:pt x="1832138" y="1140731"/>
                  </a:lnTo>
                  <a:lnTo>
                    <a:pt x="1841410" y="1145761"/>
                  </a:lnTo>
                  <a:lnTo>
                    <a:pt x="1850946" y="1150526"/>
                  </a:lnTo>
                  <a:lnTo>
                    <a:pt x="1860217" y="1155821"/>
                  </a:lnTo>
                  <a:lnTo>
                    <a:pt x="1869489" y="1161115"/>
                  </a:lnTo>
                  <a:lnTo>
                    <a:pt x="1878495" y="1166675"/>
                  </a:lnTo>
                  <a:lnTo>
                    <a:pt x="1887501" y="1172499"/>
                  </a:lnTo>
                  <a:lnTo>
                    <a:pt x="1895978" y="1178323"/>
                  </a:lnTo>
                  <a:lnTo>
                    <a:pt x="1904985" y="1184147"/>
                  </a:lnTo>
                  <a:lnTo>
                    <a:pt x="1913196" y="1190501"/>
                  </a:lnTo>
                  <a:lnTo>
                    <a:pt x="1921938" y="1196854"/>
                  </a:lnTo>
                  <a:lnTo>
                    <a:pt x="1930414" y="1203208"/>
                  </a:lnTo>
                  <a:lnTo>
                    <a:pt x="1938626" y="1209826"/>
                  </a:lnTo>
                  <a:lnTo>
                    <a:pt x="1946573" y="1216710"/>
                  </a:lnTo>
                  <a:lnTo>
                    <a:pt x="1954785" y="1223593"/>
                  </a:lnTo>
                  <a:lnTo>
                    <a:pt x="1962467" y="1230740"/>
                  </a:lnTo>
                  <a:lnTo>
                    <a:pt x="1970149" y="1237888"/>
                  </a:lnTo>
                  <a:lnTo>
                    <a:pt x="1977566" y="1245301"/>
                  </a:lnTo>
                  <a:lnTo>
                    <a:pt x="1984983" y="1252978"/>
                  </a:lnTo>
                  <a:lnTo>
                    <a:pt x="1992400" y="1260656"/>
                  </a:lnTo>
                  <a:lnTo>
                    <a:pt x="1999552" y="1268333"/>
                  </a:lnTo>
                  <a:lnTo>
                    <a:pt x="2006439" y="1276540"/>
                  </a:lnTo>
                  <a:lnTo>
                    <a:pt x="2013327" y="1284482"/>
                  </a:lnTo>
                  <a:lnTo>
                    <a:pt x="2020214" y="1292424"/>
                  </a:lnTo>
                  <a:lnTo>
                    <a:pt x="2026571" y="1300895"/>
                  </a:lnTo>
                  <a:lnTo>
                    <a:pt x="2032664" y="1309367"/>
                  </a:lnTo>
                  <a:lnTo>
                    <a:pt x="2039286" y="1317838"/>
                  </a:lnTo>
                  <a:lnTo>
                    <a:pt x="2045114" y="1326574"/>
                  </a:lnTo>
                  <a:lnTo>
                    <a:pt x="2050942" y="1335311"/>
                  </a:lnTo>
                  <a:lnTo>
                    <a:pt x="2056769" y="1344312"/>
                  </a:lnTo>
                  <a:lnTo>
                    <a:pt x="2062332" y="1353313"/>
                  </a:lnTo>
                  <a:lnTo>
                    <a:pt x="2067895" y="1362578"/>
                  </a:lnTo>
                  <a:lnTo>
                    <a:pt x="2073193" y="1371579"/>
                  </a:lnTo>
                  <a:lnTo>
                    <a:pt x="2078226" y="1380845"/>
                  </a:lnTo>
                  <a:lnTo>
                    <a:pt x="2082994" y="1390640"/>
                  </a:lnTo>
                  <a:lnTo>
                    <a:pt x="2087762" y="1400171"/>
                  </a:lnTo>
                  <a:lnTo>
                    <a:pt x="2092265" y="1409701"/>
                  </a:lnTo>
                  <a:lnTo>
                    <a:pt x="2096504" y="1419496"/>
                  </a:lnTo>
                  <a:lnTo>
                    <a:pt x="2101007" y="1429292"/>
                  </a:lnTo>
                  <a:lnTo>
                    <a:pt x="2104980" y="1439351"/>
                  </a:lnTo>
                  <a:lnTo>
                    <a:pt x="2108689" y="1449411"/>
                  </a:lnTo>
                  <a:lnTo>
                    <a:pt x="2112397" y="1459471"/>
                  </a:lnTo>
                  <a:lnTo>
                    <a:pt x="2115841" y="1469796"/>
                  </a:lnTo>
                  <a:lnTo>
                    <a:pt x="2119020" y="1480385"/>
                  </a:lnTo>
                  <a:lnTo>
                    <a:pt x="2121934" y="1490710"/>
                  </a:lnTo>
                  <a:lnTo>
                    <a:pt x="2125112" y="1501299"/>
                  </a:lnTo>
                  <a:lnTo>
                    <a:pt x="2127496" y="1511624"/>
                  </a:lnTo>
                  <a:lnTo>
                    <a:pt x="2129880" y="1522213"/>
                  </a:lnTo>
                  <a:lnTo>
                    <a:pt x="2132529" y="1533067"/>
                  </a:lnTo>
                  <a:lnTo>
                    <a:pt x="2134384" y="1543657"/>
                  </a:lnTo>
                  <a:lnTo>
                    <a:pt x="2136238" y="1554776"/>
                  </a:lnTo>
                  <a:lnTo>
                    <a:pt x="2138092" y="1565630"/>
                  </a:lnTo>
                  <a:lnTo>
                    <a:pt x="2139152" y="1576749"/>
                  </a:lnTo>
                  <a:lnTo>
                    <a:pt x="2140476" y="1587868"/>
                  </a:lnTo>
                  <a:lnTo>
                    <a:pt x="2141271" y="1598986"/>
                  </a:lnTo>
                  <a:lnTo>
                    <a:pt x="2142331" y="1610105"/>
                  </a:lnTo>
                  <a:lnTo>
                    <a:pt x="2142860" y="1621489"/>
                  </a:lnTo>
                  <a:lnTo>
                    <a:pt x="2143125" y="1632608"/>
                  </a:lnTo>
                  <a:lnTo>
                    <a:pt x="2143125" y="1643991"/>
                  </a:lnTo>
                  <a:lnTo>
                    <a:pt x="2143125" y="1647962"/>
                  </a:lnTo>
                  <a:lnTo>
                    <a:pt x="2142595" y="1652463"/>
                  </a:lnTo>
                  <a:lnTo>
                    <a:pt x="2142066" y="1656434"/>
                  </a:lnTo>
                  <a:lnTo>
                    <a:pt x="2141006" y="1660670"/>
                  </a:lnTo>
                  <a:lnTo>
                    <a:pt x="2139946" y="1664905"/>
                  </a:lnTo>
                  <a:lnTo>
                    <a:pt x="2138357" y="1669671"/>
                  </a:lnTo>
                  <a:lnTo>
                    <a:pt x="2136503" y="1674171"/>
                  </a:lnTo>
                  <a:lnTo>
                    <a:pt x="2134384" y="1678672"/>
                  </a:lnTo>
                  <a:lnTo>
                    <a:pt x="2131735" y="1683172"/>
                  </a:lnTo>
                  <a:lnTo>
                    <a:pt x="2129086" y="1688202"/>
                  </a:lnTo>
                  <a:lnTo>
                    <a:pt x="2125907" y="1692703"/>
                  </a:lnTo>
                  <a:lnTo>
                    <a:pt x="2122198" y="1697732"/>
                  </a:lnTo>
                  <a:lnTo>
                    <a:pt x="2118490" y="1702498"/>
                  </a:lnTo>
                  <a:lnTo>
                    <a:pt x="2114517" y="1707528"/>
                  </a:lnTo>
                  <a:lnTo>
                    <a:pt x="2110013" y="1712558"/>
                  </a:lnTo>
                  <a:lnTo>
                    <a:pt x="2105245" y="1717323"/>
                  </a:lnTo>
                  <a:lnTo>
                    <a:pt x="2097298" y="1725000"/>
                  </a:lnTo>
                  <a:lnTo>
                    <a:pt x="2088822" y="1732413"/>
                  </a:lnTo>
                  <a:lnTo>
                    <a:pt x="2079550" y="1739825"/>
                  </a:lnTo>
                  <a:lnTo>
                    <a:pt x="2069484" y="1747238"/>
                  </a:lnTo>
                  <a:lnTo>
                    <a:pt x="2058889" y="1754650"/>
                  </a:lnTo>
                  <a:lnTo>
                    <a:pt x="2047763" y="1761798"/>
                  </a:lnTo>
                  <a:lnTo>
                    <a:pt x="2035843" y="1768946"/>
                  </a:lnTo>
                  <a:lnTo>
                    <a:pt x="2023393" y="1776094"/>
                  </a:lnTo>
                  <a:lnTo>
                    <a:pt x="2010148" y="1782712"/>
                  </a:lnTo>
                  <a:lnTo>
                    <a:pt x="1996638" y="1789331"/>
                  </a:lnTo>
                  <a:lnTo>
                    <a:pt x="1982069" y="1795684"/>
                  </a:lnTo>
                  <a:lnTo>
                    <a:pt x="1967235" y="1802303"/>
                  </a:lnTo>
                  <a:lnTo>
                    <a:pt x="1952136" y="1808127"/>
                  </a:lnTo>
                  <a:lnTo>
                    <a:pt x="1936242" y="1814216"/>
                  </a:lnTo>
                  <a:lnTo>
                    <a:pt x="1919819" y="1819775"/>
                  </a:lnTo>
                  <a:lnTo>
                    <a:pt x="1902865" y="1825335"/>
                  </a:lnTo>
                  <a:lnTo>
                    <a:pt x="1885647" y="1830629"/>
                  </a:lnTo>
                  <a:lnTo>
                    <a:pt x="1867899" y="1835395"/>
                  </a:lnTo>
                  <a:lnTo>
                    <a:pt x="1849886" y="1840160"/>
                  </a:lnTo>
                  <a:lnTo>
                    <a:pt x="1830814" y="1844396"/>
                  </a:lnTo>
                  <a:lnTo>
                    <a:pt x="1811741" y="1848896"/>
                  </a:lnTo>
                  <a:lnTo>
                    <a:pt x="1792669" y="1852602"/>
                  </a:lnTo>
                  <a:lnTo>
                    <a:pt x="1772537" y="1856309"/>
                  </a:lnTo>
                  <a:lnTo>
                    <a:pt x="1752670" y="1859221"/>
                  </a:lnTo>
                  <a:lnTo>
                    <a:pt x="1732273" y="1862133"/>
                  </a:lnTo>
                  <a:lnTo>
                    <a:pt x="1711611" y="1864780"/>
                  </a:lnTo>
                  <a:lnTo>
                    <a:pt x="1690155" y="1866898"/>
                  </a:lnTo>
                  <a:lnTo>
                    <a:pt x="1668963" y="1868486"/>
                  </a:lnTo>
                  <a:lnTo>
                    <a:pt x="1647242" y="1870075"/>
                  </a:lnTo>
                  <a:lnTo>
                    <a:pt x="1625520" y="1870869"/>
                  </a:lnTo>
                  <a:lnTo>
                    <a:pt x="1603534" y="1871663"/>
                  </a:lnTo>
                  <a:lnTo>
                    <a:pt x="1581283" y="1871663"/>
                  </a:lnTo>
                  <a:lnTo>
                    <a:pt x="1551350" y="1871398"/>
                  </a:lnTo>
                  <a:lnTo>
                    <a:pt x="1521946" y="1870340"/>
                  </a:lnTo>
                  <a:lnTo>
                    <a:pt x="1493338" y="1868486"/>
                  </a:lnTo>
                  <a:lnTo>
                    <a:pt x="1464994" y="1866368"/>
                  </a:lnTo>
                  <a:lnTo>
                    <a:pt x="1436915" y="1863192"/>
                  </a:lnTo>
                  <a:lnTo>
                    <a:pt x="1409631" y="1859750"/>
                  </a:lnTo>
                  <a:lnTo>
                    <a:pt x="1382876" y="1855514"/>
                  </a:lnTo>
                  <a:lnTo>
                    <a:pt x="1356652" y="1851014"/>
                  </a:lnTo>
                  <a:lnTo>
                    <a:pt x="1331487" y="1845719"/>
                  </a:lnTo>
                  <a:lnTo>
                    <a:pt x="1306586" y="1839895"/>
                  </a:lnTo>
                  <a:lnTo>
                    <a:pt x="1282481" y="1833541"/>
                  </a:lnTo>
                  <a:lnTo>
                    <a:pt x="1259435" y="1826923"/>
                  </a:lnTo>
                  <a:lnTo>
                    <a:pt x="1236919" y="1819775"/>
                  </a:lnTo>
                  <a:lnTo>
                    <a:pt x="1215463" y="1812098"/>
                  </a:lnTo>
                  <a:lnTo>
                    <a:pt x="1195066" y="1804156"/>
                  </a:lnTo>
                  <a:lnTo>
                    <a:pt x="1175198" y="1795684"/>
                  </a:lnTo>
                  <a:lnTo>
                    <a:pt x="1163278" y="1790125"/>
                  </a:lnTo>
                  <a:lnTo>
                    <a:pt x="1151358" y="1784565"/>
                  </a:lnTo>
                  <a:lnTo>
                    <a:pt x="1139967" y="1778741"/>
                  </a:lnTo>
                  <a:lnTo>
                    <a:pt x="1129372" y="1772652"/>
                  </a:lnTo>
                  <a:lnTo>
                    <a:pt x="1118511" y="1766564"/>
                  </a:lnTo>
                  <a:lnTo>
                    <a:pt x="1107915" y="1759945"/>
                  </a:lnTo>
                  <a:lnTo>
                    <a:pt x="1098114" y="1753592"/>
                  </a:lnTo>
                  <a:lnTo>
                    <a:pt x="1088843" y="1746973"/>
                  </a:lnTo>
                  <a:lnTo>
                    <a:pt x="1079836" y="1740355"/>
                  </a:lnTo>
                  <a:lnTo>
                    <a:pt x="1071889" y="1733472"/>
                  </a:lnTo>
                  <a:lnTo>
                    <a:pt x="1064207" y="1726589"/>
                  </a:lnTo>
                  <a:lnTo>
                    <a:pt x="1057055" y="1719970"/>
                  </a:lnTo>
                  <a:lnTo>
                    <a:pt x="1052287" y="1714940"/>
                  </a:lnTo>
                  <a:lnTo>
                    <a:pt x="1048049" y="1709910"/>
                  </a:lnTo>
                  <a:lnTo>
                    <a:pt x="1043810" y="1705145"/>
                  </a:lnTo>
                  <a:lnTo>
                    <a:pt x="1040102" y="1700115"/>
                  </a:lnTo>
                  <a:lnTo>
                    <a:pt x="1036658" y="1695085"/>
                  </a:lnTo>
                  <a:lnTo>
                    <a:pt x="1033480" y="1690320"/>
                  </a:lnTo>
                  <a:lnTo>
                    <a:pt x="1030831" y="1685290"/>
                  </a:lnTo>
                  <a:lnTo>
                    <a:pt x="1027917" y="1680789"/>
                  </a:lnTo>
                  <a:lnTo>
                    <a:pt x="1025798" y="1675760"/>
                  </a:lnTo>
                  <a:lnTo>
                    <a:pt x="1023943" y="1671259"/>
                  </a:lnTo>
                  <a:lnTo>
                    <a:pt x="1022354" y="1666494"/>
                  </a:lnTo>
                  <a:lnTo>
                    <a:pt x="1021294" y="1661993"/>
                  </a:lnTo>
                  <a:lnTo>
                    <a:pt x="1020235" y="1657228"/>
                  </a:lnTo>
                  <a:lnTo>
                    <a:pt x="1019705" y="1652992"/>
                  </a:lnTo>
                  <a:lnTo>
                    <a:pt x="1019175" y="1648227"/>
                  </a:lnTo>
                  <a:lnTo>
                    <a:pt x="1019175" y="1643991"/>
                  </a:lnTo>
                  <a:lnTo>
                    <a:pt x="1019175" y="1632608"/>
                  </a:lnTo>
                  <a:lnTo>
                    <a:pt x="1019705" y="1621224"/>
                  </a:lnTo>
                  <a:lnTo>
                    <a:pt x="1019970" y="1610105"/>
                  </a:lnTo>
                  <a:lnTo>
                    <a:pt x="1021030" y="1598986"/>
                  </a:lnTo>
                  <a:lnTo>
                    <a:pt x="1021824" y="1587868"/>
                  </a:lnTo>
                  <a:lnTo>
                    <a:pt x="1023149" y="1576749"/>
                  </a:lnTo>
                  <a:lnTo>
                    <a:pt x="1024738" y="1565630"/>
                  </a:lnTo>
                  <a:lnTo>
                    <a:pt x="1026063" y="1554776"/>
                  </a:lnTo>
                  <a:lnTo>
                    <a:pt x="1027917" y="1543657"/>
                  </a:lnTo>
                  <a:lnTo>
                    <a:pt x="1030301" y="1533067"/>
                  </a:lnTo>
                  <a:lnTo>
                    <a:pt x="1032420" y="1522478"/>
                  </a:lnTo>
                  <a:lnTo>
                    <a:pt x="1034804" y="1511624"/>
                  </a:lnTo>
                  <a:lnTo>
                    <a:pt x="1037188" y="1501299"/>
                  </a:lnTo>
                  <a:lnTo>
                    <a:pt x="1040367" y="1490710"/>
                  </a:lnTo>
                  <a:lnTo>
                    <a:pt x="1043546" y="1480385"/>
                  </a:lnTo>
                  <a:lnTo>
                    <a:pt x="1046459" y="1470061"/>
                  </a:lnTo>
                  <a:lnTo>
                    <a:pt x="1049903" y="1460001"/>
                  </a:lnTo>
                  <a:lnTo>
                    <a:pt x="1053612" y="1449676"/>
                  </a:lnTo>
                  <a:lnTo>
                    <a:pt x="1057320" y="1439616"/>
                  </a:lnTo>
                  <a:lnTo>
                    <a:pt x="1061294" y="1429556"/>
                  </a:lnTo>
                  <a:lnTo>
                    <a:pt x="1065797" y="1419761"/>
                  </a:lnTo>
                  <a:lnTo>
                    <a:pt x="1070035" y="1409966"/>
                  </a:lnTo>
                  <a:lnTo>
                    <a:pt x="1074538" y="1400435"/>
                  </a:lnTo>
                  <a:lnTo>
                    <a:pt x="1079306" y="1390905"/>
                  </a:lnTo>
                  <a:lnTo>
                    <a:pt x="1084075" y="1381375"/>
                  </a:lnTo>
                  <a:lnTo>
                    <a:pt x="1089108" y="1372109"/>
                  </a:lnTo>
                  <a:lnTo>
                    <a:pt x="1094405" y="1362843"/>
                  </a:lnTo>
                  <a:lnTo>
                    <a:pt x="1099968" y="1353577"/>
                  </a:lnTo>
                  <a:lnTo>
                    <a:pt x="1105531" y="1344576"/>
                  </a:lnTo>
                  <a:lnTo>
                    <a:pt x="1111359" y="1335575"/>
                  </a:lnTo>
                  <a:lnTo>
                    <a:pt x="1117186" y="1327104"/>
                  </a:lnTo>
                  <a:lnTo>
                    <a:pt x="1123014" y="1318368"/>
                  </a:lnTo>
                  <a:lnTo>
                    <a:pt x="1129637" y="1309631"/>
                  </a:lnTo>
                  <a:lnTo>
                    <a:pt x="1135729" y="1301425"/>
                  </a:lnTo>
                  <a:lnTo>
                    <a:pt x="1142087" y="1292953"/>
                  </a:lnTo>
                  <a:lnTo>
                    <a:pt x="1148974" y="1284746"/>
                  </a:lnTo>
                  <a:lnTo>
                    <a:pt x="1155861" y="1276804"/>
                  </a:lnTo>
                  <a:lnTo>
                    <a:pt x="1162748" y="1268598"/>
                  </a:lnTo>
                  <a:lnTo>
                    <a:pt x="1169901" y="1260920"/>
                  </a:lnTo>
                  <a:lnTo>
                    <a:pt x="1177318" y="1253243"/>
                  </a:lnTo>
                  <a:lnTo>
                    <a:pt x="1184735" y="1245830"/>
                  </a:lnTo>
                  <a:lnTo>
                    <a:pt x="1192152" y="1238418"/>
                  </a:lnTo>
                  <a:lnTo>
                    <a:pt x="1199834" y="1231005"/>
                  </a:lnTo>
                  <a:lnTo>
                    <a:pt x="1207516" y="1223857"/>
                  </a:lnTo>
                  <a:lnTo>
                    <a:pt x="1215727" y="1217239"/>
                  </a:lnTo>
                  <a:lnTo>
                    <a:pt x="1223674" y="1210356"/>
                  </a:lnTo>
                  <a:lnTo>
                    <a:pt x="1231886" y="1203738"/>
                  </a:lnTo>
                  <a:lnTo>
                    <a:pt x="1240363" y="1197119"/>
                  </a:lnTo>
                  <a:lnTo>
                    <a:pt x="1248574" y="1191030"/>
                  </a:lnTo>
                  <a:lnTo>
                    <a:pt x="1257316" y="1184941"/>
                  </a:lnTo>
                  <a:lnTo>
                    <a:pt x="1266057" y="1178588"/>
                  </a:lnTo>
                  <a:lnTo>
                    <a:pt x="1274799" y="1172764"/>
                  </a:lnTo>
                  <a:lnTo>
                    <a:pt x="1283805" y="1167204"/>
                  </a:lnTo>
                  <a:lnTo>
                    <a:pt x="1292812" y="1161645"/>
                  </a:lnTo>
                  <a:lnTo>
                    <a:pt x="1302083" y="1156085"/>
                  </a:lnTo>
                  <a:lnTo>
                    <a:pt x="1311355" y="1150791"/>
                  </a:lnTo>
                  <a:lnTo>
                    <a:pt x="1320891" y="1146025"/>
                  </a:lnTo>
                  <a:lnTo>
                    <a:pt x="1330162" y="1140995"/>
                  </a:lnTo>
                  <a:lnTo>
                    <a:pt x="1339698" y="1136495"/>
                  </a:lnTo>
                  <a:lnTo>
                    <a:pt x="1349499" y="1131730"/>
                  </a:lnTo>
                  <a:lnTo>
                    <a:pt x="1359565" y="1127494"/>
                  </a:lnTo>
                  <a:lnTo>
                    <a:pt x="1369367" y="1123523"/>
                  </a:lnTo>
                  <a:lnTo>
                    <a:pt x="1379168" y="1119552"/>
                  </a:lnTo>
                  <a:lnTo>
                    <a:pt x="1389499" y="1115846"/>
                  </a:lnTo>
                  <a:lnTo>
                    <a:pt x="1440358" y="1097579"/>
                  </a:lnTo>
                  <a:lnTo>
                    <a:pt x="1396121" y="1066076"/>
                  </a:lnTo>
                  <a:lnTo>
                    <a:pt x="1386055" y="1058663"/>
                  </a:lnTo>
                  <a:lnTo>
                    <a:pt x="1376519" y="1050986"/>
                  </a:lnTo>
                  <a:lnTo>
                    <a:pt x="1367247" y="1043044"/>
                  </a:lnTo>
                  <a:lnTo>
                    <a:pt x="1357976" y="1034572"/>
                  </a:lnTo>
                  <a:lnTo>
                    <a:pt x="1349235" y="1026101"/>
                  </a:lnTo>
                  <a:lnTo>
                    <a:pt x="1341023" y="1016835"/>
                  </a:lnTo>
                  <a:lnTo>
                    <a:pt x="1332811" y="1007569"/>
                  </a:lnTo>
                  <a:lnTo>
                    <a:pt x="1325129" y="997509"/>
                  </a:lnTo>
                  <a:lnTo>
                    <a:pt x="1317977" y="987714"/>
                  </a:lnTo>
                  <a:lnTo>
                    <a:pt x="1311090" y="977654"/>
                  </a:lnTo>
                  <a:lnTo>
                    <a:pt x="1304467" y="967065"/>
                  </a:lnTo>
                  <a:lnTo>
                    <a:pt x="1298375" y="955946"/>
                  </a:lnTo>
                  <a:lnTo>
                    <a:pt x="1292812" y="945092"/>
                  </a:lnTo>
                  <a:lnTo>
                    <a:pt x="1287514" y="933708"/>
                  </a:lnTo>
                  <a:lnTo>
                    <a:pt x="1282481" y="922325"/>
                  </a:lnTo>
                  <a:lnTo>
                    <a:pt x="1277978" y="910412"/>
                  </a:lnTo>
                  <a:lnTo>
                    <a:pt x="1274004" y="897969"/>
                  </a:lnTo>
                  <a:lnTo>
                    <a:pt x="1270296" y="884997"/>
                  </a:lnTo>
                  <a:lnTo>
                    <a:pt x="1267117" y="872025"/>
                  </a:lnTo>
                  <a:lnTo>
                    <a:pt x="1264733" y="858788"/>
                  </a:lnTo>
                  <a:lnTo>
                    <a:pt x="1262879" y="845287"/>
                  </a:lnTo>
                  <a:lnTo>
                    <a:pt x="1261289" y="831785"/>
                  </a:lnTo>
                  <a:lnTo>
                    <a:pt x="1260495" y="818019"/>
                  </a:lnTo>
                  <a:lnTo>
                    <a:pt x="1259965" y="803988"/>
                  </a:lnTo>
                  <a:lnTo>
                    <a:pt x="1259965" y="795517"/>
                  </a:lnTo>
                  <a:lnTo>
                    <a:pt x="1260495" y="787310"/>
                  </a:lnTo>
                  <a:lnTo>
                    <a:pt x="1261024" y="779368"/>
                  </a:lnTo>
                  <a:lnTo>
                    <a:pt x="1261554" y="770896"/>
                  </a:lnTo>
                  <a:lnTo>
                    <a:pt x="1262614" y="762954"/>
                  </a:lnTo>
                  <a:lnTo>
                    <a:pt x="1263673" y="755012"/>
                  </a:lnTo>
                  <a:lnTo>
                    <a:pt x="1264998" y="746805"/>
                  </a:lnTo>
                  <a:lnTo>
                    <a:pt x="1266587" y="739128"/>
                  </a:lnTo>
                  <a:lnTo>
                    <a:pt x="1268442" y="731186"/>
                  </a:lnTo>
                  <a:lnTo>
                    <a:pt x="1270296" y="723509"/>
                  </a:lnTo>
                  <a:lnTo>
                    <a:pt x="1272415" y="716096"/>
                  </a:lnTo>
                  <a:lnTo>
                    <a:pt x="1274799" y="708419"/>
                  </a:lnTo>
                  <a:lnTo>
                    <a:pt x="1277448" y="701006"/>
                  </a:lnTo>
                  <a:lnTo>
                    <a:pt x="1279832" y="693329"/>
                  </a:lnTo>
                  <a:lnTo>
                    <a:pt x="1282481" y="686181"/>
                  </a:lnTo>
                  <a:lnTo>
                    <a:pt x="1285660" y="678769"/>
                  </a:lnTo>
                  <a:lnTo>
                    <a:pt x="1288574" y="672150"/>
                  </a:lnTo>
                  <a:lnTo>
                    <a:pt x="1291487" y="666061"/>
                  </a:lnTo>
                  <a:lnTo>
                    <a:pt x="1297845" y="654148"/>
                  </a:lnTo>
                  <a:lnTo>
                    <a:pt x="1299964" y="650177"/>
                  </a:lnTo>
                  <a:lnTo>
                    <a:pt x="1302083" y="645942"/>
                  </a:lnTo>
                  <a:lnTo>
                    <a:pt x="1306851" y="637735"/>
                  </a:lnTo>
                  <a:lnTo>
                    <a:pt x="1312149" y="629528"/>
                  </a:lnTo>
                  <a:lnTo>
                    <a:pt x="1314798" y="625822"/>
                  </a:lnTo>
                  <a:lnTo>
                    <a:pt x="1317182" y="621586"/>
                  </a:lnTo>
                  <a:lnTo>
                    <a:pt x="1324599" y="611791"/>
                  </a:lnTo>
                  <a:lnTo>
                    <a:pt x="1332281" y="601996"/>
                  </a:lnTo>
                  <a:lnTo>
                    <a:pt x="1333871" y="599878"/>
                  </a:lnTo>
                  <a:lnTo>
                    <a:pt x="1342877" y="589288"/>
                  </a:lnTo>
                  <a:lnTo>
                    <a:pt x="1347380" y="584258"/>
                  </a:lnTo>
                  <a:lnTo>
                    <a:pt x="1352148" y="579493"/>
                  </a:lnTo>
                  <a:lnTo>
                    <a:pt x="1358241" y="573669"/>
                  </a:lnTo>
                  <a:lnTo>
                    <a:pt x="1365658" y="566521"/>
                  </a:lnTo>
                  <a:lnTo>
                    <a:pt x="1373075" y="559903"/>
                  </a:lnTo>
                  <a:lnTo>
                    <a:pt x="1376519" y="557255"/>
                  </a:lnTo>
                  <a:lnTo>
                    <a:pt x="1379697" y="554079"/>
                  </a:lnTo>
                  <a:lnTo>
                    <a:pt x="1390293" y="546137"/>
                  </a:lnTo>
                  <a:lnTo>
                    <a:pt x="1401154" y="538724"/>
                  </a:lnTo>
                  <a:lnTo>
                    <a:pt x="1401419" y="538195"/>
                  </a:lnTo>
                  <a:lnTo>
                    <a:pt x="1401949" y="537930"/>
                  </a:lnTo>
                  <a:lnTo>
                    <a:pt x="1413869" y="530517"/>
                  </a:lnTo>
                  <a:lnTo>
                    <a:pt x="1425524" y="523369"/>
                  </a:lnTo>
                  <a:lnTo>
                    <a:pt x="1432941" y="519663"/>
                  </a:lnTo>
                  <a:lnTo>
                    <a:pt x="1442213" y="514898"/>
                  </a:lnTo>
                  <a:lnTo>
                    <a:pt x="1451749" y="510662"/>
                  </a:lnTo>
                  <a:lnTo>
                    <a:pt x="1459166" y="506956"/>
                  </a:lnTo>
                  <a:lnTo>
                    <a:pt x="1472411" y="501926"/>
                  </a:lnTo>
                  <a:lnTo>
                    <a:pt x="1485920" y="497425"/>
                  </a:lnTo>
                  <a:lnTo>
                    <a:pt x="1499430" y="493719"/>
                  </a:lnTo>
                  <a:lnTo>
                    <a:pt x="1513470" y="490278"/>
                  </a:lnTo>
                  <a:lnTo>
                    <a:pt x="1517443" y="489483"/>
                  </a:lnTo>
                  <a:lnTo>
                    <a:pt x="1521681" y="488689"/>
                  </a:lnTo>
                  <a:lnTo>
                    <a:pt x="1532277" y="486571"/>
                  </a:lnTo>
                  <a:lnTo>
                    <a:pt x="1543138" y="485512"/>
                  </a:lnTo>
                  <a:lnTo>
                    <a:pt x="1551614" y="484189"/>
                  </a:lnTo>
                  <a:lnTo>
                    <a:pt x="1566184" y="483130"/>
                  </a:lnTo>
                  <a:lnTo>
                    <a:pt x="1581283" y="482600"/>
                  </a:lnTo>
                  <a:close/>
                  <a:moveTo>
                    <a:pt x="736864" y="0"/>
                  </a:moveTo>
                  <a:lnTo>
                    <a:pt x="747977" y="529"/>
                  </a:lnTo>
                  <a:lnTo>
                    <a:pt x="759354" y="793"/>
                  </a:lnTo>
                  <a:lnTo>
                    <a:pt x="770466" y="1587"/>
                  </a:lnTo>
                  <a:lnTo>
                    <a:pt x="781579" y="2645"/>
                  </a:lnTo>
                  <a:lnTo>
                    <a:pt x="792427" y="3703"/>
                  </a:lnTo>
                  <a:lnTo>
                    <a:pt x="803539" y="5290"/>
                  </a:lnTo>
                  <a:lnTo>
                    <a:pt x="814123" y="6877"/>
                  </a:lnTo>
                  <a:lnTo>
                    <a:pt x="824706" y="8993"/>
                  </a:lnTo>
                  <a:lnTo>
                    <a:pt x="835554" y="11374"/>
                  </a:lnTo>
                  <a:lnTo>
                    <a:pt x="845873" y="14019"/>
                  </a:lnTo>
                  <a:lnTo>
                    <a:pt x="856456" y="16664"/>
                  </a:lnTo>
                  <a:lnTo>
                    <a:pt x="866510" y="19838"/>
                  </a:lnTo>
                  <a:lnTo>
                    <a:pt x="876829" y="23276"/>
                  </a:lnTo>
                  <a:lnTo>
                    <a:pt x="886883" y="26715"/>
                  </a:lnTo>
                  <a:lnTo>
                    <a:pt x="896937" y="30682"/>
                  </a:lnTo>
                  <a:lnTo>
                    <a:pt x="906727" y="34650"/>
                  </a:lnTo>
                  <a:lnTo>
                    <a:pt x="916516" y="38618"/>
                  </a:lnTo>
                  <a:lnTo>
                    <a:pt x="926041" y="43114"/>
                  </a:lnTo>
                  <a:lnTo>
                    <a:pt x="935302" y="47875"/>
                  </a:lnTo>
                  <a:lnTo>
                    <a:pt x="944827" y="52901"/>
                  </a:lnTo>
                  <a:lnTo>
                    <a:pt x="954087" y="57927"/>
                  </a:lnTo>
                  <a:lnTo>
                    <a:pt x="963083" y="63217"/>
                  </a:lnTo>
                  <a:lnTo>
                    <a:pt x="972079" y="68771"/>
                  </a:lnTo>
                  <a:lnTo>
                    <a:pt x="981075" y="74590"/>
                  </a:lnTo>
                  <a:lnTo>
                    <a:pt x="989541" y="80939"/>
                  </a:lnTo>
                  <a:lnTo>
                    <a:pt x="998008" y="87022"/>
                  </a:lnTo>
                  <a:lnTo>
                    <a:pt x="1006210" y="93106"/>
                  </a:lnTo>
                  <a:lnTo>
                    <a:pt x="1014677" y="99983"/>
                  </a:lnTo>
                  <a:lnTo>
                    <a:pt x="1022350" y="106596"/>
                  </a:lnTo>
                  <a:lnTo>
                    <a:pt x="1030288" y="113473"/>
                  </a:lnTo>
                  <a:lnTo>
                    <a:pt x="1037961" y="120614"/>
                  </a:lnTo>
                  <a:lnTo>
                    <a:pt x="1045369" y="128021"/>
                  </a:lnTo>
                  <a:lnTo>
                    <a:pt x="1052777" y="135427"/>
                  </a:lnTo>
                  <a:lnTo>
                    <a:pt x="1059921" y="143097"/>
                  </a:lnTo>
                  <a:lnTo>
                    <a:pt x="1066536" y="151033"/>
                  </a:lnTo>
                  <a:lnTo>
                    <a:pt x="1073415" y="158968"/>
                  </a:lnTo>
                  <a:lnTo>
                    <a:pt x="1080294" y="167167"/>
                  </a:lnTo>
                  <a:lnTo>
                    <a:pt x="1086379" y="175367"/>
                  </a:lnTo>
                  <a:lnTo>
                    <a:pt x="1092465" y="184096"/>
                  </a:lnTo>
                  <a:lnTo>
                    <a:pt x="1098815" y="192560"/>
                  </a:lnTo>
                  <a:lnTo>
                    <a:pt x="1104636" y="201289"/>
                  </a:lnTo>
                  <a:lnTo>
                    <a:pt x="1110192" y="210282"/>
                  </a:lnTo>
                  <a:lnTo>
                    <a:pt x="1115219" y="219275"/>
                  </a:lnTo>
                  <a:lnTo>
                    <a:pt x="1120511" y="228533"/>
                  </a:lnTo>
                  <a:lnTo>
                    <a:pt x="1125538" y="238055"/>
                  </a:lnTo>
                  <a:lnTo>
                    <a:pt x="1130036" y="247313"/>
                  </a:lnTo>
                  <a:lnTo>
                    <a:pt x="1134798" y="256835"/>
                  </a:lnTo>
                  <a:lnTo>
                    <a:pt x="1138767" y="266622"/>
                  </a:lnTo>
                  <a:lnTo>
                    <a:pt x="1142736" y="276408"/>
                  </a:lnTo>
                  <a:lnTo>
                    <a:pt x="1146704" y="286460"/>
                  </a:lnTo>
                  <a:lnTo>
                    <a:pt x="1150144" y="296511"/>
                  </a:lnTo>
                  <a:lnTo>
                    <a:pt x="1153584" y="306562"/>
                  </a:lnTo>
                  <a:lnTo>
                    <a:pt x="1156759" y="316878"/>
                  </a:lnTo>
                  <a:lnTo>
                    <a:pt x="1159404" y="327194"/>
                  </a:lnTo>
                  <a:lnTo>
                    <a:pt x="1161786" y="337774"/>
                  </a:lnTo>
                  <a:lnTo>
                    <a:pt x="1164431" y="348618"/>
                  </a:lnTo>
                  <a:lnTo>
                    <a:pt x="1166548" y="358934"/>
                  </a:lnTo>
                  <a:lnTo>
                    <a:pt x="1168136" y="369779"/>
                  </a:lnTo>
                  <a:lnTo>
                    <a:pt x="1169459" y="380888"/>
                  </a:lnTo>
                  <a:lnTo>
                    <a:pt x="1170781" y="391733"/>
                  </a:lnTo>
                  <a:lnTo>
                    <a:pt x="1172104" y="402842"/>
                  </a:lnTo>
                  <a:lnTo>
                    <a:pt x="1172634" y="413951"/>
                  </a:lnTo>
                  <a:lnTo>
                    <a:pt x="1172898" y="425325"/>
                  </a:lnTo>
                  <a:lnTo>
                    <a:pt x="1173163" y="436434"/>
                  </a:lnTo>
                  <a:lnTo>
                    <a:pt x="1172898" y="446486"/>
                  </a:lnTo>
                  <a:lnTo>
                    <a:pt x="1172634" y="456801"/>
                  </a:lnTo>
                  <a:lnTo>
                    <a:pt x="1172104" y="466588"/>
                  </a:lnTo>
                  <a:lnTo>
                    <a:pt x="1171046" y="476375"/>
                  </a:lnTo>
                  <a:lnTo>
                    <a:pt x="1170252" y="484575"/>
                  </a:lnTo>
                  <a:lnTo>
                    <a:pt x="1169194" y="493833"/>
                  </a:lnTo>
                  <a:lnTo>
                    <a:pt x="1168136" y="503355"/>
                  </a:lnTo>
                  <a:lnTo>
                    <a:pt x="1166548" y="512613"/>
                  </a:lnTo>
                  <a:lnTo>
                    <a:pt x="1164696" y="522135"/>
                  </a:lnTo>
                  <a:lnTo>
                    <a:pt x="1163902" y="525573"/>
                  </a:lnTo>
                  <a:lnTo>
                    <a:pt x="1163109" y="528483"/>
                  </a:lnTo>
                  <a:lnTo>
                    <a:pt x="1159140" y="546734"/>
                  </a:lnTo>
                  <a:lnTo>
                    <a:pt x="1156759" y="555727"/>
                  </a:lnTo>
                  <a:lnTo>
                    <a:pt x="1154113" y="564191"/>
                  </a:lnTo>
                  <a:lnTo>
                    <a:pt x="1153584" y="565514"/>
                  </a:lnTo>
                  <a:lnTo>
                    <a:pt x="1153319" y="566836"/>
                  </a:lnTo>
                  <a:lnTo>
                    <a:pt x="1150144" y="576094"/>
                  </a:lnTo>
                  <a:lnTo>
                    <a:pt x="1146969" y="584823"/>
                  </a:lnTo>
                  <a:lnTo>
                    <a:pt x="1143794" y="593816"/>
                  </a:lnTo>
                  <a:lnTo>
                    <a:pt x="1140090" y="602809"/>
                  </a:lnTo>
                  <a:lnTo>
                    <a:pt x="1137444" y="609157"/>
                  </a:lnTo>
                  <a:lnTo>
                    <a:pt x="1129506" y="626615"/>
                  </a:lnTo>
                  <a:lnTo>
                    <a:pt x="1125273" y="634814"/>
                  </a:lnTo>
                  <a:lnTo>
                    <a:pt x="1120775" y="643014"/>
                  </a:lnTo>
                  <a:lnTo>
                    <a:pt x="1118923" y="646717"/>
                  </a:lnTo>
                  <a:lnTo>
                    <a:pt x="1114425" y="654917"/>
                  </a:lnTo>
                  <a:lnTo>
                    <a:pt x="1109398" y="662852"/>
                  </a:lnTo>
                  <a:lnTo>
                    <a:pt x="1099609" y="678458"/>
                  </a:lnTo>
                  <a:lnTo>
                    <a:pt x="1098021" y="681367"/>
                  </a:lnTo>
                  <a:lnTo>
                    <a:pt x="1092465" y="689038"/>
                  </a:lnTo>
                  <a:lnTo>
                    <a:pt x="1086644" y="696709"/>
                  </a:lnTo>
                  <a:lnTo>
                    <a:pt x="1080823" y="704379"/>
                  </a:lnTo>
                  <a:lnTo>
                    <a:pt x="1074738" y="712050"/>
                  </a:lnTo>
                  <a:lnTo>
                    <a:pt x="1071563" y="715753"/>
                  </a:lnTo>
                  <a:lnTo>
                    <a:pt x="1058598" y="730565"/>
                  </a:lnTo>
                  <a:lnTo>
                    <a:pt x="1051719" y="737707"/>
                  </a:lnTo>
                  <a:lnTo>
                    <a:pt x="1045104" y="744849"/>
                  </a:lnTo>
                  <a:lnTo>
                    <a:pt x="1038490" y="751197"/>
                  </a:lnTo>
                  <a:lnTo>
                    <a:pt x="1031875" y="757810"/>
                  </a:lnTo>
                  <a:lnTo>
                    <a:pt x="1024996" y="763893"/>
                  </a:lnTo>
                  <a:lnTo>
                    <a:pt x="1017852" y="769977"/>
                  </a:lnTo>
                  <a:lnTo>
                    <a:pt x="1010973" y="776060"/>
                  </a:lnTo>
                  <a:lnTo>
                    <a:pt x="1003564" y="781880"/>
                  </a:lnTo>
                  <a:lnTo>
                    <a:pt x="996156" y="787434"/>
                  </a:lnTo>
                  <a:lnTo>
                    <a:pt x="988748" y="792460"/>
                  </a:lnTo>
                  <a:lnTo>
                    <a:pt x="1006739" y="799601"/>
                  </a:lnTo>
                  <a:lnTo>
                    <a:pt x="1024731" y="807008"/>
                  </a:lnTo>
                  <a:lnTo>
                    <a:pt x="1042723" y="814678"/>
                  </a:lnTo>
                  <a:lnTo>
                    <a:pt x="1060186" y="823142"/>
                  </a:lnTo>
                  <a:lnTo>
                    <a:pt x="1077384" y="831607"/>
                  </a:lnTo>
                  <a:lnTo>
                    <a:pt x="1094317" y="840864"/>
                  </a:lnTo>
                  <a:lnTo>
                    <a:pt x="1110986" y="850387"/>
                  </a:lnTo>
                  <a:lnTo>
                    <a:pt x="1127390" y="860702"/>
                  </a:lnTo>
                  <a:lnTo>
                    <a:pt x="1130036" y="876573"/>
                  </a:lnTo>
                  <a:lnTo>
                    <a:pt x="1133740" y="892443"/>
                  </a:lnTo>
                  <a:lnTo>
                    <a:pt x="1137709" y="908049"/>
                  </a:lnTo>
                  <a:lnTo>
                    <a:pt x="1142736" y="923655"/>
                  </a:lnTo>
                  <a:lnTo>
                    <a:pt x="1148027" y="938732"/>
                  </a:lnTo>
                  <a:lnTo>
                    <a:pt x="1154113" y="953544"/>
                  </a:lnTo>
                  <a:lnTo>
                    <a:pt x="1160727" y="967827"/>
                  </a:lnTo>
                  <a:lnTo>
                    <a:pt x="1167606" y="981846"/>
                  </a:lnTo>
                  <a:lnTo>
                    <a:pt x="1175544" y="995600"/>
                  </a:lnTo>
                  <a:lnTo>
                    <a:pt x="1183746" y="1009090"/>
                  </a:lnTo>
                  <a:lnTo>
                    <a:pt x="1192742" y="1022051"/>
                  </a:lnTo>
                  <a:lnTo>
                    <a:pt x="1202267" y="1034747"/>
                  </a:lnTo>
                  <a:lnTo>
                    <a:pt x="1212056" y="1046914"/>
                  </a:lnTo>
                  <a:lnTo>
                    <a:pt x="1222375" y="1058817"/>
                  </a:lnTo>
                  <a:lnTo>
                    <a:pt x="1233488" y="1070191"/>
                  </a:lnTo>
                  <a:lnTo>
                    <a:pt x="1244600" y="1081036"/>
                  </a:lnTo>
                  <a:lnTo>
                    <a:pt x="1234546" y="1085532"/>
                  </a:lnTo>
                  <a:lnTo>
                    <a:pt x="1224756" y="1090558"/>
                  </a:lnTo>
                  <a:lnTo>
                    <a:pt x="1214967" y="1095583"/>
                  </a:lnTo>
                  <a:lnTo>
                    <a:pt x="1205442" y="1100345"/>
                  </a:lnTo>
                  <a:lnTo>
                    <a:pt x="1195652" y="1105899"/>
                  </a:lnTo>
                  <a:lnTo>
                    <a:pt x="1186127" y="1111454"/>
                  </a:lnTo>
                  <a:lnTo>
                    <a:pt x="1176867" y="1117008"/>
                  </a:lnTo>
                  <a:lnTo>
                    <a:pt x="1167606" y="1122828"/>
                  </a:lnTo>
                  <a:lnTo>
                    <a:pt x="1158611" y="1128647"/>
                  </a:lnTo>
                  <a:lnTo>
                    <a:pt x="1149615" y="1134995"/>
                  </a:lnTo>
                  <a:lnTo>
                    <a:pt x="1140619" y="1141078"/>
                  </a:lnTo>
                  <a:lnTo>
                    <a:pt x="1131888" y="1147427"/>
                  </a:lnTo>
                  <a:lnTo>
                    <a:pt x="1123421" y="1154039"/>
                  </a:lnTo>
                  <a:lnTo>
                    <a:pt x="1114690" y="1160916"/>
                  </a:lnTo>
                  <a:lnTo>
                    <a:pt x="1105959" y="1167794"/>
                  </a:lnTo>
                  <a:lnTo>
                    <a:pt x="1098021" y="1174671"/>
                  </a:lnTo>
                  <a:lnTo>
                    <a:pt x="1089819" y="1182077"/>
                  </a:lnTo>
                  <a:lnTo>
                    <a:pt x="1081617" y="1189219"/>
                  </a:lnTo>
                  <a:lnTo>
                    <a:pt x="1073679" y="1196625"/>
                  </a:lnTo>
                  <a:lnTo>
                    <a:pt x="1066006" y="1204295"/>
                  </a:lnTo>
                  <a:lnTo>
                    <a:pt x="1058334" y="1211966"/>
                  </a:lnTo>
                  <a:lnTo>
                    <a:pt x="1050925" y="1219637"/>
                  </a:lnTo>
                  <a:lnTo>
                    <a:pt x="1043517" y="1227572"/>
                  </a:lnTo>
                  <a:lnTo>
                    <a:pt x="1036109" y="1235772"/>
                  </a:lnTo>
                  <a:lnTo>
                    <a:pt x="1028965" y="1243971"/>
                  </a:lnTo>
                  <a:lnTo>
                    <a:pt x="1022350" y="1252171"/>
                  </a:lnTo>
                  <a:lnTo>
                    <a:pt x="1015206" y="1260900"/>
                  </a:lnTo>
                  <a:lnTo>
                    <a:pt x="1008591" y="1269628"/>
                  </a:lnTo>
                  <a:lnTo>
                    <a:pt x="1002241" y="1278093"/>
                  </a:lnTo>
                  <a:lnTo>
                    <a:pt x="995627" y="1287086"/>
                  </a:lnTo>
                  <a:lnTo>
                    <a:pt x="989541" y="1296079"/>
                  </a:lnTo>
                  <a:lnTo>
                    <a:pt x="983456" y="1305072"/>
                  </a:lnTo>
                  <a:lnTo>
                    <a:pt x="977635" y="1314330"/>
                  </a:lnTo>
                  <a:lnTo>
                    <a:pt x="971814" y="1323588"/>
                  </a:lnTo>
                  <a:lnTo>
                    <a:pt x="966258" y="1332845"/>
                  </a:lnTo>
                  <a:lnTo>
                    <a:pt x="960966" y="1342367"/>
                  </a:lnTo>
                  <a:lnTo>
                    <a:pt x="955675" y="1351890"/>
                  </a:lnTo>
                  <a:lnTo>
                    <a:pt x="950383" y="1361676"/>
                  </a:lnTo>
                  <a:lnTo>
                    <a:pt x="945621" y="1371463"/>
                  </a:lnTo>
                  <a:lnTo>
                    <a:pt x="940858" y="1381514"/>
                  </a:lnTo>
                  <a:lnTo>
                    <a:pt x="936360" y="1391301"/>
                  </a:lnTo>
                  <a:lnTo>
                    <a:pt x="931598" y="1401352"/>
                  </a:lnTo>
                  <a:lnTo>
                    <a:pt x="927629" y="1411668"/>
                  </a:lnTo>
                  <a:lnTo>
                    <a:pt x="923660" y="1421719"/>
                  </a:lnTo>
                  <a:lnTo>
                    <a:pt x="919691" y="1432299"/>
                  </a:lnTo>
                  <a:lnTo>
                    <a:pt x="915987" y="1442615"/>
                  </a:lnTo>
                  <a:lnTo>
                    <a:pt x="912548" y="1453195"/>
                  </a:lnTo>
                  <a:lnTo>
                    <a:pt x="909108" y="1463776"/>
                  </a:lnTo>
                  <a:lnTo>
                    <a:pt x="905933" y="1474356"/>
                  </a:lnTo>
                  <a:lnTo>
                    <a:pt x="903023" y="1485201"/>
                  </a:lnTo>
                  <a:lnTo>
                    <a:pt x="900112" y="1496045"/>
                  </a:lnTo>
                  <a:lnTo>
                    <a:pt x="897731" y="1507155"/>
                  </a:lnTo>
                  <a:lnTo>
                    <a:pt x="895350" y="1517999"/>
                  </a:lnTo>
                  <a:lnTo>
                    <a:pt x="893233" y="1529109"/>
                  </a:lnTo>
                  <a:lnTo>
                    <a:pt x="890852" y="1539953"/>
                  </a:lnTo>
                  <a:lnTo>
                    <a:pt x="889529" y="1551592"/>
                  </a:lnTo>
                  <a:lnTo>
                    <a:pt x="887941" y="1562701"/>
                  </a:lnTo>
                  <a:lnTo>
                    <a:pt x="886354" y="1574075"/>
                  </a:lnTo>
                  <a:lnTo>
                    <a:pt x="885031" y="1585448"/>
                  </a:lnTo>
                  <a:lnTo>
                    <a:pt x="884237" y="1596822"/>
                  </a:lnTo>
                  <a:lnTo>
                    <a:pt x="883444" y="1608460"/>
                  </a:lnTo>
                  <a:lnTo>
                    <a:pt x="882914" y="1619834"/>
                  </a:lnTo>
                  <a:lnTo>
                    <a:pt x="882650" y="1631472"/>
                  </a:lnTo>
                  <a:lnTo>
                    <a:pt x="882650" y="1643375"/>
                  </a:lnTo>
                  <a:lnTo>
                    <a:pt x="882650" y="1651310"/>
                  </a:lnTo>
                  <a:lnTo>
                    <a:pt x="883444" y="1659245"/>
                  </a:lnTo>
                  <a:lnTo>
                    <a:pt x="884766" y="1666916"/>
                  </a:lnTo>
                  <a:lnTo>
                    <a:pt x="886354" y="1674851"/>
                  </a:lnTo>
                  <a:lnTo>
                    <a:pt x="888471" y="1682522"/>
                  </a:lnTo>
                  <a:lnTo>
                    <a:pt x="890852" y="1690193"/>
                  </a:lnTo>
                  <a:lnTo>
                    <a:pt x="894027" y="1697599"/>
                  </a:lnTo>
                  <a:lnTo>
                    <a:pt x="897466" y="1704740"/>
                  </a:lnTo>
                  <a:lnTo>
                    <a:pt x="901171" y="1712147"/>
                  </a:lnTo>
                  <a:lnTo>
                    <a:pt x="905139" y="1719024"/>
                  </a:lnTo>
                  <a:lnTo>
                    <a:pt x="909637" y="1725901"/>
                  </a:lnTo>
                  <a:lnTo>
                    <a:pt x="914400" y="1733043"/>
                  </a:lnTo>
                  <a:lnTo>
                    <a:pt x="919691" y="1739655"/>
                  </a:lnTo>
                  <a:lnTo>
                    <a:pt x="925248" y="1746268"/>
                  </a:lnTo>
                  <a:lnTo>
                    <a:pt x="931069" y="1752616"/>
                  </a:lnTo>
                  <a:lnTo>
                    <a:pt x="936889" y="1759229"/>
                  </a:lnTo>
                  <a:lnTo>
                    <a:pt x="944562" y="1766370"/>
                  </a:lnTo>
                  <a:lnTo>
                    <a:pt x="952235" y="1773247"/>
                  </a:lnTo>
                  <a:lnTo>
                    <a:pt x="960702" y="1780125"/>
                  </a:lnTo>
                  <a:lnTo>
                    <a:pt x="969169" y="1787002"/>
                  </a:lnTo>
                  <a:lnTo>
                    <a:pt x="941916" y="1791234"/>
                  </a:lnTo>
                  <a:lnTo>
                    <a:pt x="913871" y="1794672"/>
                  </a:lnTo>
                  <a:lnTo>
                    <a:pt x="885031" y="1797582"/>
                  </a:lnTo>
                  <a:lnTo>
                    <a:pt x="856191" y="1800492"/>
                  </a:lnTo>
                  <a:lnTo>
                    <a:pt x="826823" y="1802343"/>
                  </a:lnTo>
                  <a:lnTo>
                    <a:pt x="797189" y="1803930"/>
                  </a:lnTo>
                  <a:lnTo>
                    <a:pt x="767291" y="1804724"/>
                  </a:lnTo>
                  <a:lnTo>
                    <a:pt x="737129" y="1804988"/>
                  </a:lnTo>
                  <a:lnTo>
                    <a:pt x="718079" y="1804724"/>
                  </a:lnTo>
                  <a:lnTo>
                    <a:pt x="699294" y="1804459"/>
                  </a:lnTo>
                  <a:lnTo>
                    <a:pt x="680508" y="1803930"/>
                  </a:lnTo>
                  <a:lnTo>
                    <a:pt x="661723" y="1803137"/>
                  </a:lnTo>
                  <a:lnTo>
                    <a:pt x="643202" y="1802343"/>
                  </a:lnTo>
                  <a:lnTo>
                    <a:pt x="624681" y="1801021"/>
                  </a:lnTo>
                  <a:lnTo>
                    <a:pt x="606425" y="1799434"/>
                  </a:lnTo>
                  <a:lnTo>
                    <a:pt x="588698" y="1798111"/>
                  </a:lnTo>
                  <a:lnTo>
                    <a:pt x="570441" y="1796259"/>
                  </a:lnTo>
                  <a:lnTo>
                    <a:pt x="552979" y="1794408"/>
                  </a:lnTo>
                  <a:lnTo>
                    <a:pt x="535252" y="1792027"/>
                  </a:lnTo>
                  <a:lnTo>
                    <a:pt x="517789" y="1789647"/>
                  </a:lnTo>
                  <a:lnTo>
                    <a:pt x="500327" y="1787266"/>
                  </a:lnTo>
                  <a:lnTo>
                    <a:pt x="483394" y="1784357"/>
                  </a:lnTo>
                  <a:lnTo>
                    <a:pt x="466725" y="1781447"/>
                  </a:lnTo>
                  <a:lnTo>
                    <a:pt x="450321" y="1778273"/>
                  </a:lnTo>
                  <a:lnTo>
                    <a:pt x="433652" y="1774835"/>
                  </a:lnTo>
                  <a:lnTo>
                    <a:pt x="417512" y="1771396"/>
                  </a:lnTo>
                  <a:lnTo>
                    <a:pt x="401637" y="1768222"/>
                  </a:lnTo>
                  <a:lnTo>
                    <a:pt x="385498" y="1763990"/>
                  </a:lnTo>
                  <a:lnTo>
                    <a:pt x="370152" y="1760022"/>
                  </a:lnTo>
                  <a:lnTo>
                    <a:pt x="354541" y="1756055"/>
                  </a:lnTo>
                  <a:lnTo>
                    <a:pt x="339460" y="1751823"/>
                  </a:lnTo>
                  <a:lnTo>
                    <a:pt x="324644" y="1747326"/>
                  </a:lnTo>
                  <a:lnTo>
                    <a:pt x="310356" y="1742829"/>
                  </a:lnTo>
                  <a:lnTo>
                    <a:pt x="295804" y="1738333"/>
                  </a:lnTo>
                  <a:lnTo>
                    <a:pt x="282046" y="1733307"/>
                  </a:lnTo>
                  <a:lnTo>
                    <a:pt x="268023" y="1728281"/>
                  </a:lnTo>
                  <a:lnTo>
                    <a:pt x="254529" y="1723520"/>
                  </a:lnTo>
                  <a:lnTo>
                    <a:pt x="241300" y="1718230"/>
                  </a:lnTo>
                  <a:lnTo>
                    <a:pt x="228335" y="1712676"/>
                  </a:lnTo>
                  <a:lnTo>
                    <a:pt x="215635" y="1707121"/>
                  </a:lnTo>
                  <a:lnTo>
                    <a:pt x="203464" y="1701566"/>
                  </a:lnTo>
                  <a:lnTo>
                    <a:pt x="191294" y="1696012"/>
                  </a:lnTo>
                  <a:lnTo>
                    <a:pt x="179652" y="1690193"/>
                  </a:lnTo>
                  <a:lnTo>
                    <a:pt x="168275" y="1684109"/>
                  </a:lnTo>
                  <a:lnTo>
                    <a:pt x="157162" y="1678025"/>
                  </a:lnTo>
                  <a:lnTo>
                    <a:pt x="146314" y="1671942"/>
                  </a:lnTo>
                  <a:lnTo>
                    <a:pt x="135731" y="1665594"/>
                  </a:lnTo>
                  <a:lnTo>
                    <a:pt x="125677" y="1659245"/>
                  </a:lnTo>
                  <a:lnTo>
                    <a:pt x="116152" y="1652897"/>
                  </a:lnTo>
                  <a:lnTo>
                    <a:pt x="106627" y="1646020"/>
                  </a:lnTo>
                  <a:lnTo>
                    <a:pt x="97631" y="1639672"/>
                  </a:lnTo>
                  <a:lnTo>
                    <a:pt x="88900" y="1632795"/>
                  </a:lnTo>
                  <a:lnTo>
                    <a:pt x="80698" y="1626182"/>
                  </a:lnTo>
                  <a:lnTo>
                    <a:pt x="72760" y="1619305"/>
                  </a:lnTo>
                  <a:lnTo>
                    <a:pt x="64823" y="1612163"/>
                  </a:lnTo>
                  <a:lnTo>
                    <a:pt x="57944" y="1605022"/>
                  </a:lnTo>
                  <a:lnTo>
                    <a:pt x="51064" y="1597880"/>
                  </a:lnTo>
                  <a:lnTo>
                    <a:pt x="44714" y="1591003"/>
                  </a:lnTo>
                  <a:lnTo>
                    <a:pt x="38629" y="1583597"/>
                  </a:lnTo>
                  <a:lnTo>
                    <a:pt x="32808" y="1576455"/>
                  </a:lnTo>
                  <a:lnTo>
                    <a:pt x="28046" y="1569049"/>
                  </a:lnTo>
                  <a:lnTo>
                    <a:pt x="23019" y="1561643"/>
                  </a:lnTo>
                  <a:lnTo>
                    <a:pt x="18785" y="1554237"/>
                  </a:lnTo>
                  <a:lnTo>
                    <a:pt x="15081" y="1546566"/>
                  </a:lnTo>
                  <a:lnTo>
                    <a:pt x="11377" y="1539160"/>
                  </a:lnTo>
                  <a:lnTo>
                    <a:pt x="8466" y="1531489"/>
                  </a:lnTo>
                  <a:lnTo>
                    <a:pt x="5821" y="1524083"/>
                  </a:lnTo>
                  <a:lnTo>
                    <a:pt x="3704" y="1516412"/>
                  </a:lnTo>
                  <a:lnTo>
                    <a:pt x="2116" y="1508742"/>
                  </a:lnTo>
                  <a:lnTo>
                    <a:pt x="794" y="1501071"/>
                  </a:lnTo>
                  <a:lnTo>
                    <a:pt x="264" y="1493136"/>
                  </a:lnTo>
                  <a:lnTo>
                    <a:pt x="0" y="1485465"/>
                  </a:lnTo>
                  <a:lnTo>
                    <a:pt x="0" y="1473033"/>
                  </a:lnTo>
                  <a:lnTo>
                    <a:pt x="264" y="1460337"/>
                  </a:lnTo>
                  <a:lnTo>
                    <a:pt x="794" y="1447905"/>
                  </a:lnTo>
                  <a:lnTo>
                    <a:pt x="1587" y="1435209"/>
                  </a:lnTo>
                  <a:lnTo>
                    <a:pt x="2381" y="1423042"/>
                  </a:lnTo>
                  <a:lnTo>
                    <a:pt x="3704" y="1410610"/>
                  </a:lnTo>
                  <a:lnTo>
                    <a:pt x="4762" y="1398707"/>
                  </a:lnTo>
                  <a:lnTo>
                    <a:pt x="6350" y="1386275"/>
                  </a:lnTo>
                  <a:lnTo>
                    <a:pt x="8202" y="1374373"/>
                  </a:lnTo>
                  <a:lnTo>
                    <a:pt x="10054" y="1362205"/>
                  </a:lnTo>
                  <a:lnTo>
                    <a:pt x="12171" y="1350303"/>
                  </a:lnTo>
                  <a:lnTo>
                    <a:pt x="14816" y="1338135"/>
                  </a:lnTo>
                  <a:lnTo>
                    <a:pt x="17198" y="1326233"/>
                  </a:lnTo>
                  <a:lnTo>
                    <a:pt x="19844" y="1314594"/>
                  </a:lnTo>
                  <a:lnTo>
                    <a:pt x="22754" y="1302956"/>
                  </a:lnTo>
                  <a:lnTo>
                    <a:pt x="25929" y="1291318"/>
                  </a:lnTo>
                  <a:lnTo>
                    <a:pt x="29104" y="1279680"/>
                  </a:lnTo>
                  <a:lnTo>
                    <a:pt x="32544" y="1268306"/>
                  </a:lnTo>
                  <a:lnTo>
                    <a:pt x="36248" y="1256932"/>
                  </a:lnTo>
                  <a:lnTo>
                    <a:pt x="39952" y="1245558"/>
                  </a:lnTo>
                  <a:lnTo>
                    <a:pt x="43921" y="1234449"/>
                  </a:lnTo>
                  <a:lnTo>
                    <a:pt x="47889" y="1223075"/>
                  </a:lnTo>
                  <a:lnTo>
                    <a:pt x="52387" y="1211966"/>
                  </a:lnTo>
                  <a:lnTo>
                    <a:pt x="56885" y="1201121"/>
                  </a:lnTo>
                  <a:lnTo>
                    <a:pt x="61648" y="1190012"/>
                  </a:lnTo>
                  <a:lnTo>
                    <a:pt x="66410" y="1179167"/>
                  </a:lnTo>
                  <a:lnTo>
                    <a:pt x="71437" y="1168852"/>
                  </a:lnTo>
                  <a:lnTo>
                    <a:pt x="76729" y="1158007"/>
                  </a:lnTo>
                  <a:lnTo>
                    <a:pt x="82021" y="1147427"/>
                  </a:lnTo>
                  <a:lnTo>
                    <a:pt x="87577" y="1137111"/>
                  </a:lnTo>
                  <a:lnTo>
                    <a:pt x="93398" y="1126795"/>
                  </a:lnTo>
                  <a:lnTo>
                    <a:pt x="98954" y="1116744"/>
                  </a:lnTo>
                  <a:lnTo>
                    <a:pt x="105039" y="1106428"/>
                  </a:lnTo>
                  <a:lnTo>
                    <a:pt x="111125" y="1096377"/>
                  </a:lnTo>
                  <a:lnTo>
                    <a:pt x="117475" y="1086590"/>
                  </a:lnTo>
                  <a:lnTo>
                    <a:pt x="123825" y="1076804"/>
                  </a:lnTo>
                  <a:lnTo>
                    <a:pt x="130704" y="1067017"/>
                  </a:lnTo>
                  <a:lnTo>
                    <a:pt x="137054" y="1057495"/>
                  </a:lnTo>
                  <a:lnTo>
                    <a:pt x="144198" y="1047972"/>
                  </a:lnTo>
                  <a:lnTo>
                    <a:pt x="151341" y="1038715"/>
                  </a:lnTo>
                  <a:lnTo>
                    <a:pt x="165629" y="1020199"/>
                  </a:lnTo>
                  <a:lnTo>
                    <a:pt x="180710" y="1002477"/>
                  </a:lnTo>
                  <a:lnTo>
                    <a:pt x="196321" y="985285"/>
                  </a:lnTo>
                  <a:lnTo>
                    <a:pt x="212460" y="968092"/>
                  </a:lnTo>
                  <a:lnTo>
                    <a:pt x="229129" y="951957"/>
                  </a:lnTo>
                  <a:lnTo>
                    <a:pt x="246591" y="936086"/>
                  </a:lnTo>
                  <a:lnTo>
                    <a:pt x="264054" y="920745"/>
                  </a:lnTo>
                  <a:lnTo>
                    <a:pt x="282310" y="905933"/>
                  </a:lnTo>
                  <a:lnTo>
                    <a:pt x="301096" y="891914"/>
                  </a:lnTo>
                  <a:lnTo>
                    <a:pt x="310621" y="885037"/>
                  </a:lnTo>
                  <a:lnTo>
                    <a:pt x="320146" y="878160"/>
                  </a:lnTo>
                  <a:lnTo>
                    <a:pt x="329671" y="871812"/>
                  </a:lnTo>
                  <a:lnTo>
                    <a:pt x="339460" y="865199"/>
                  </a:lnTo>
                  <a:lnTo>
                    <a:pt x="349514" y="859115"/>
                  </a:lnTo>
                  <a:lnTo>
                    <a:pt x="359569" y="853032"/>
                  </a:lnTo>
                  <a:lnTo>
                    <a:pt x="359833" y="852767"/>
                  </a:lnTo>
                  <a:lnTo>
                    <a:pt x="371739" y="845890"/>
                  </a:lnTo>
                  <a:lnTo>
                    <a:pt x="383381" y="839542"/>
                  </a:lnTo>
                  <a:lnTo>
                    <a:pt x="395287" y="832929"/>
                  </a:lnTo>
                  <a:lnTo>
                    <a:pt x="407458" y="826846"/>
                  </a:lnTo>
                  <a:lnTo>
                    <a:pt x="415660" y="822349"/>
                  </a:lnTo>
                  <a:lnTo>
                    <a:pt x="424391" y="818381"/>
                  </a:lnTo>
                  <a:lnTo>
                    <a:pt x="442383" y="810182"/>
                  </a:lnTo>
                  <a:lnTo>
                    <a:pt x="463814" y="800924"/>
                  </a:lnTo>
                  <a:lnTo>
                    <a:pt x="474662" y="796692"/>
                  </a:lnTo>
                  <a:lnTo>
                    <a:pt x="485246" y="792460"/>
                  </a:lnTo>
                  <a:lnTo>
                    <a:pt x="474927" y="785318"/>
                  </a:lnTo>
                  <a:lnTo>
                    <a:pt x="464608" y="777118"/>
                  </a:lnTo>
                  <a:lnTo>
                    <a:pt x="454819" y="769183"/>
                  </a:lnTo>
                  <a:lnTo>
                    <a:pt x="445294" y="760455"/>
                  </a:lnTo>
                  <a:lnTo>
                    <a:pt x="436033" y="751990"/>
                  </a:lnTo>
                  <a:lnTo>
                    <a:pt x="426773" y="742997"/>
                  </a:lnTo>
                  <a:lnTo>
                    <a:pt x="417777" y="733739"/>
                  </a:lnTo>
                  <a:lnTo>
                    <a:pt x="409310" y="724217"/>
                  </a:lnTo>
                  <a:lnTo>
                    <a:pt x="400844" y="714695"/>
                  </a:lnTo>
                  <a:lnTo>
                    <a:pt x="392906" y="704644"/>
                  </a:lnTo>
                  <a:lnTo>
                    <a:pt x="385233" y="694328"/>
                  </a:lnTo>
                  <a:lnTo>
                    <a:pt x="377825" y="684012"/>
                  </a:lnTo>
                  <a:lnTo>
                    <a:pt x="370681" y="673432"/>
                  </a:lnTo>
                  <a:lnTo>
                    <a:pt x="363802" y="662587"/>
                  </a:lnTo>
                  <a:lnTo>
                    <a:pt x="357452" y="651478"/>
                  </a:lnTo>
                  <a:lnTo>
                    <a:pt x="351102" y="640104"/>
                  </a:lnTo>
                  <a:lnTo>
                    <a:pt x="345016" y="628731"/>
                  </a:lnTo>
                  <a:lnTo>
                    <a:pt x="339460" y="616828"/>
                  </a:lnTo>
                  <a:lnTo>
                    <a:pt x="334698" y="604925"/>
                  </a:lnTo>
                  <a:lnTo>
                    <a:pt x="329671" y="593022"/>
                  </a:lnTo>
                  <a:lnTo>
                    <a:pt x="325173" y="580591"/>
                  </a:lnTo>
                  <a:lnTo>
                    <a:pt x="321204" y="568159"/>
                  </a:lnTo>
                  <a:lnTo>
                    <a:pt x="317500" y="555727"/>
                  </a:lnTo>
                  <a:lnTo>
                    <a:pt x="314060" y="543031"/>
                  </a:lnTo>
                  <a:lnTo>
                    <a:pt x="310885" y="530070"/>
                  </a:lnTo>
                  <a:lnTo>
                    <a:pt x="308239" y="517109"/>
                  </a:lnTo>
                  <a:lnTo>
                    <a:pt x="305858" y="503884"/>
                  </a:lnTo>
                  <a:lnTo>
                    <a:pt x="304006" y="490659"/>
                  </a:lnTo>
                  <a:lnTo>
                    <a:pt x="302683" y="477433"/>
                  </a:lnTo>
                  <a:lnTo>
                    <a:pt x="301625" y="463943"/>
                  </a:lnTo>
                  <a:lnTo>
                    <a:pt x="301096" y="450189"/>
                  </a:lnTo>
                  <a:lnTo>
                    <a:pt x="300831" y="436434"/>
                  </a:lnTo>
                  <a:lnTo>
                    <a:pt x="300831" y="425325"/>
                  </a:lnTo>
                  <a:lnTo>
                    <a:pt x="301360" y="413951"/>
                  </a:lnTo>
                  <a:lnTo>
                    <a:pt x="301889" y="402842"/>
                  </a:lnTo>
                  <a:lnTo>
                    <a:pt x="302948" y="391733"/>
                  </a:lnTo>
                  <a:lnTo>
                    <a:pt x="304006" y="380888"/>
                  </a:lnTo>
                  <a:lnTo>
                    <a:pt x="305594" y="369779"/>
                  </a:lnTo>
                  <a:lnTo>
                    <a:pt x="307446" y="358934"/>
                  </a:lnTo>
                  <a:lnTo>
                    <a:pt x="309562" y="348618"/>
                  </a:lnTo>
                  <a:lnTo>
                    <a:pt x="311944" y="337774"/>
                  </a:lnTo>
                  <a:lnTo>
                    <a:pt x="314589" y="327194"/>
                  </a:lnTo>
                  <a:lnTo>
                    <a:pt x="317500" y="316878"/>
                  </a:lnTo>
                  <a:lnTo>
                    <a:pt x="320410" y="306562"/>
                  </a:lnTo>
                  <a:lnTo>
                    <a:pt x="323585" y="296511"/>
                  </a:lnTo>
                  <a:lnTo>
                    <a:pt x="327289" y="286460"/>
                  </a:lnTo>
                  <a:lnTo>
                    <a:pt x="330994" y="276408"/>
                  </a:lnTo>
                  <a:lnTo>
                    <a:pt x="334962" y="266622"/>
                  </a:lnTo>
                  <a:lnTo>
                    <a:pt x="339196" y="256835"/>
                  </a:lnTo>
                  <a:lnTo>
                    <a:pt x="343958" y="247313"/>
                  </a:lnTo>
                  <a:lnTo>
                    <a:pt x="348456" y="238055"/>
                  </a:lnTo>
                  <a:lnTo>
                    <a:pt x="353483" y="228533"/>
                  </a:lnTo>
                  <a:lnTo>
                    <a:pt x="358246" y="219275"/>
                  </a:lnTo>
                  <a:lnTo>
                    <a:pt x="363802" y="210282"/>
                  </a:lnTo>
                  <a:lnTo>
                    <a:pt x="369358" y="201289"/>
                  </a:lnTo>
                  <a:lnTo>
                    <a:pt x="375444" y="192560"/>
                  </a:lnTo>
                  <a:lnTo>
                    <a:pt x="381264" y="184096"/>
                  </a:lnTo>
                  <a:lnTo>
                    <a:pt x="387350" y="175367"/>
                  </a:lnTo>
                  <a:lnTo>
                    <a:pt x="393700" y="167167"/>
                  </a:lnTo>
                  <a:lnTo>
                    <a:pt x="400314" y="158968"/>
                  </a:lnTo>
                  <a:lnTo>
                    <a:pt x="407194" y="151033"/>
                  </a:lnTo>
                  <a:lnTo>
                    <a:pt x="414073" y="143097"/>
                  </a:lnTo>
                  <a:lnTo>
                    <a:pt x="421216" y="135427"/>
                  </a:lnTo>
                  <a:lnTo>
                    <a:pt x="428360" y="128021"/>
                  </a:lnTo>
                  <a:lnTo>
                    <a:pt x="436033" y="120614"/>
                  </a:lnTo>
                  <a:lnTo>
                    <a:pt x="443706" y="113473"/>
                  </a:lnTo>
                  <a:lnTo>
                    <a:pt x="451379" y="106596"/>
                  </a:lnTo>
                  <a:lnTo>
                    <a:pt x="459581" y="99983"/>
                  </a:lnTo>
                  <a:lnTo>
                    <a:pt x="467519" y="93106"/>
                  </a:lnTo>
                  <a:lnTo>
                    <a:pt x="475721" y="87022"/>
                  </a:lnTo>
                  <a:lnTo>
                    <a:pt x="484452" y="80939"/>
                  </a:lnTo>
                  <a:lnTo>
                    <a:pt x="493183" y="74590"/>
                  </a:lnTo>
                  <a:lnTo>
                    <a:pt x="501650" y="68771"/>
                  </a:lnTo>
                  <a:lnTo>
                    <a:pt x="510646" y="63217"/>
                  </a:lnTo>
                  <a:lnTo>
                    <a:pt x="519906" y="57927"/>
                  </a:lnTo>
                  <a:lnTo>
                    <a:pt x="528902" y="52901"/>
                  </a:lnTo>
                  <a:lnTo>
                    <a:pt x="538427" y="47875"/>
                  </a:lnTo>
                  <a:lnTo>
                    <a:pt x="547687" y="43114"/>
                  </a:lnTo>
                  <a:lnTo>
                    <a:pt x="557477" y="38618"/>
                  </a:lnTo>
                  <a:lnTo>
                    <a:pt x="567002" y="34650"/>
                  </a:lnTo>
                  <a:lnTo>
                    <a:pt x="576791" y="30682"/>
                  </a:lnTo>
                  <a:lnTo>
                    <a:pt x="586846" y="26715"/>
                  </a:lnTo>
                  <a:lnTo>
                    <a:pt x="596900" y="23276"/>
                  </a:lnTo>
                  <a:lnTo>
                    <a:pt x="607219" y="19838"/>
                  </a:lnTo>
                  <a:lnTo>
                    <a:pt x="617537" y="16664"/>
                  </a:lnTo>
                  <a:lnTo>
                    <a:pt x="627856" y="14019"/>
                  </a:lnTo>
                  <a:lnTo>
                    <a:pt x="638175" y="11374"/>
                  </a:lnTo>
                  <a:lnTo>
                    <a:pt x="649023" y="8993"/>
                  </a:lnTo>
                  <a:lnTo>
                    <a:pt x="659606" y="6877"/>
                  </a:lnTo>
                  <a:lnTo>
                    <a:pt x="670189" y="5290"/>
                  </a:lnTo>
                  <a:lnTo>
                    <a:pt x="681302" y="3703"/>
                  </a:lnTo>
                  <a:lnTo>
                    <a:pt x="692150" y="2645"/>
                  </a:lnTo>
                  <a:lnTo>
                    <a:pt x="703262" y="1587"/>
                  </a:lnTo>
                  <a:lnTo>
                    <a:pt x="714375" y="793"/>
                  </a:lnTo>
                  <a:lnTo>
                    <a:pt x="725487" y="529"/>
                  </a:lnTo>
                  <a:lnTo>
                    <a:pt x="73686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cxnSp>
        <p:nvCxnSpPr>
          <p:cNvPr id="71" name="直接连接符 70"/>
          <p:cNvCxnSpPr/>
          <p:nvPr/>
        </p:nvCxnSpPr>
        <p:spPr>
          <a:xfrm>
            <a:off x="5931580" y="3904772"/>
            <a:ext cx="0" cy="2201603"/>
          </a:xfrm>
          <a:prstGeom prst="line">
            <a:avLst/>
          </a:prstGeom>
          <a:ln w="3175">
            <a:solidFill>
              <a:schemeClr val="bg1"/>
            </a:solidFill>
            <a:prstDash val="dash"/>
            <a:headEnd type="oval" w="lg" len="lg"/>
            <a:tailEnd type="oval" w="med" len="med"/>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5931580" y="2312641"/>
            <a:ext cx="4379194" cy="1592131"/>
            <a:chOff x="5931580" y="2312641"/>
            <a:chExt cx="4379194" cy="1592131"/>
          </a:xfrm>
        </p:grpSpPr>
        <p:sp>
          <p:nvSpPr>
            <p:cNvPr id="65" name="任意多边形 64"/>
            <p:cNvSpPr/>
            <p:nvPr/>
          </p:nvSpPr>
          <p:spPr bwMode="auto">
            <a:xfrm>
              <a:off x="5931580" y="2312641"/>
              <a:ext cx="4379194" cy="1592131"/>
            </a:xfrm>
            <a:custGeom>
              <a:avLst/>
              <a:gdLst/>
              <a:ahLst/>
              <a:cxnLst/>
              <a:rect l="l" t="t" r="r" b="b"/>
              <a:pathLst>
                <a:path w="4379194" h="1592131">
                  <a:moveTo>
                    <a:pt x="3320514" y="277518"/>
                  </a:moveTo>
                  <a:lnTo>
                    <a:pt x="3320514" y="1314613"/>
                  </a:lnTo>
                  <a:lnTo>
                    <a:pt x="3505526" y="1314613"/>
                  </a:lnTo>
                  <a:cubicBezTo>
                    <a:pt x="3666554" y="1314613"/>
                    <a:pt x="3792980" y="1266647"/>
                    <a:pt x="3884800" y="1170715"/>
                  </a:cubicBezTo>
                  <a:cubicBezTo>
                    <a:pt x="3976621" y="1074783"/>
                    <a:pt x="4022532" y="944932"/>
                    <a:pt x="4022532" y="781162"/>
                  </a:cubicBezTo>
                  <a:cubicBezTo>
                    <a:pt x="4022532" y="622874"/>
                    <a:pt x="3974566" y="499361"/>
                    <a:pt x="3878633" y="410624"/>
                  </a:cubicBezTo>
                  <a:cubicBezTo>
                    <a:pt x="3782701" y="321887"/>
                    <a:pt x="3657989" y="277518"/>
                    <a:pt x="3504498" y="277518"/>
                  </a:cubicBezTo>
                  <a:close/>
                  <a:moveTo>
                    <a:pt x="2981325" y="0"/>
                  </a:moveTo>
                  <a:lnTo>
                    <a:pt x="3531222" y="0"/>
                  </a:lnTo>
                  <a:cubicBezTo>
                    <a:pt x="4096536" y="0"/>
                    <a:pt x="4379194" y="258674"/>
                    <a:pt x="4379194" y="776023"/>
                  </a:cubicBezTo>
                  <a:cubicBezTo>
                    <a:pt x="4379194" y="1022020"/>
                    <a:pt x="4300050" y="1219538"/>
                    <a:pt x="4141762" y="1368575"/>
                  </a:cubicBezTo>
                  <a:cubicBezTo>
                    <a:pt x="3983474" y="1517613"/>
                    <a:pt x="3779275" y="1592131"/>
                    <a:pt x="3529166" y="1592131"/>
                  </a:cubicBezTo>
                  <a:lnTo>
                    <a:pt x="2981325" y="1592131"/>
                  </a:lnTo>
                  <a:close/>
                  <a:moveTo>
                    <a:pt x="1200150" y="0"/>
                  </a:moveTo>
                  <a:lnTo>
                    <a:pt x="1570174" y="0"/>
                  </a:lnTo>
                  <a:lnTo>
                    <a:pt x="2219772" y="1001121"/>
                  </a:lnTo>
                  <a:cubicBezTo>
                    <a:pt x="2262941" y="1067588"/>
                    <a:pt x="2289322" y="1109730"/>
                    <a:pt x="2298916" y="1127546"/>
                  </a:cubicBezTo>
                  <a:lnTo>
                    <a:pt x="2304055" y="1127546"/>
                  </a:lnTo>
                  <a:cubicBezTo>
                    <a:pt x="2297203" y="1089173"/>
                    <a:pt x="2293777" y="1015853"/>
                    <a:pt x="2293777" y="907587"/>
                  </a:cubicBezTo>
                  <a:lnTo>
                    <a:pt x="2293777" y="0"/>
                  </a:lnTo>
                  <a:lnTo>
                    <a:pt x="2615492" y="0"/>
                  </a:lnTo>
                  <a:lnTo>
                    <a:pt x="2615492" y="1592131"/>
                  </a:lnTo>
                  <a:lnTo>
                    <a:pt x="2268080" y="1592131"/>
                  </a:lnTo>
                  <a:lnTo>
                    <a:pt x="1593815" y="562231"/>
                  </a:lnTo>
                  <a:cubicBezTo>
                    <a:pt x="1558868" y="508783"/>
                    <a:pt x="1533514" y="465614"/>
                    <a:pt x="1517754" y="432723"/>
                  </a:cubicBezTo>
                  <a:lnTo>
                    <a:pt x="1512615" y="432723"/>
                  </a:lnTo>
                  <a:cubicBezTo>
                    <a:pt x="1518782" y="487541"/>
                    <a:pt x="1521866" y="572167"/>
                    <a:pt x="1521866" y="686600"/>
                  </a:cubicBezTo>
                  <a:lnTo>
                    <a:pt x="1521866" y="1592131"/>
                  </a:lnTo>
                  <a:lnTo>
                    <a:pt x="1200150" y="1592131"/>
                  </a:lnTo>
                  <a:close/>
                  <a:moveTo>
                    <a:pt x="0" y="0"/>
                  </a:moveTo>
                  <a:lnTo>
                    <a:pt x="905531" y="0"/>
                  </a:lnTo>
                  <a:lnTo>
                    <a:pt x="905531" y="277518"/>
                  </a:lnTo>
                  <a:lnTo>
                    <a:pt x="339189" y="277518"/>
                  </a:lnTo>
                  <a:lnTo>
                    <a:pt x="339189" y="652682"/>
                  </a:lnTo>
                  <a:lnTo>
                    <a:pt x="865445" y="652682"/>
                  </a:lnTo>
                  <a:lnTo>
                    <a:pt x="865445" y="929172"/>
                  </a:lnTo>
                  <a:lnTo>
                    <a:pt x="339189" y="929172"/>
                  </a:lnTo>
                  <a:lnTo>
                    <a:pt x="339189" y="1314613"/>
                  </a:lnTo>
                  <a:lnTo>
                    <a:pt x="942534" y="1314613"/>
                  </a:lnTo>
                  <a:lnTo>
                    <a:pt x="942534" y="1592131"/>
                  </a:lnTo>
                  <a:lnTo>
                    <a:pt x="0" y="1592131"/>
                  </a:lnTo>
                  <a:close/>
                </a:path>
              </a:pathLst>
            </a:custGeom>
            <a:noFill/>
            <a:ln w="12700" cap="flat" cmpd="sng" algn="ctr">
              <a:solidFill>
                <a:schemeClr val="bg1"/>
              </a:solid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cxnSp>
          <p:nvCxnSpPr>
            <p:cNvPr id="67" name="直接连接符 66"/>
            <p:cNvCxnSpPr/>
            <p:nvPr/>
          </p:nvCxnSpPr>
          <p:spPr>
            <a:xfrm>
              <a:off x="6864439" y="2312641"/>
              <a:ext cx="283336" cy="0"/>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553157" y="3904772"/>
              <a:ext cx="379828" cy="0"/>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grpSp>
      <p:sp>
        <p:nvSpPr>
          <p:cNvPr id="70" name="矩形 69"/>
          <p:cNvSpPr/>
          <p:nvPr/>
        </p:nvSpPr>
        <p:spPr>
          <a:xfrm>
            <a:off x="6283484" y="4092853"/>
            <a:ext cx="3687830" cy="461665"/>
          </a:xfrm>
          <a:prstGeom prst="rect">
            <a:avLst/>
          </a:prstGeom>
        </p:spPr>
        <p:txBody>
          <a:bodyPr wrap="square">
            <a:spAutoFit/>
          </a:bodyPr>
          <a:lstStyle/>
          <a:p>
            <a:pPr algn="ctr"/>
            <a:r>
              <a:rPr lang="en-US" altLang="zh-CN" sz="2400" dirty="0" smtClean="0">
                <a:solidFill>
                  <a:srgbClr val="74E800"/>
                </a:solidFill>
                <a:latin typeface="Segoe UI Light" panose="020B0502040204020203" pitchFamily="34" charset="0"/>
                <a:cs typeface="Segoe UI Light" panose="020B0502040204020203" pitchFamily="34" charset="0"/>
              </a:rPr>
              <a:t>3</a:t>
            </a:r>
            <a:r>
              <a:rPr lang="zh-CN" altLang="en-US" sz="2400" dirty="0" smtClean="0">
                <a:solidFill>
                  <a:srgbClr val="74E800"/>
                </a:solidFill>
                <a:latin typeface="Segoe UI Light" panose="020B0502040204020203" pitchFamily="34" charset="0"/>
                <a:cs typeface="Segoe UI Light" panose="020B0502040204020203" pitchFamily="34" charset="0"/>
              </a:rPr>
              <a:t>班</a:t>
            </a:r>
            <a:r>
              <a:rPr lang="en-US" altLang="zh-CN" sz="2400" dirty="0" smtClean="0">
                <a:solidFill>
                  <a:srgbClr val="74E800"/>
                </a:solidFill>
                <a:latin typeface="Segoe UI Light" panose="020B0502040204020203" pitchFamily="34" charset="0"/>
                <a:cs typeface="Segoe UI Light" panose="020B0502040204020203" pitchFamily="34" charset="0"/>
              </a:rPr>
              <a:t>3</a:t>
            </a:r>
            <a:r>
              <a:rPr lang="zh-CN" altLang="en-US" sz="2400" dirty="0" smtClean="0">
                <a:solidFill>
                  <a:srgbClr val="74E800"/>
                </a:solidFill>
                <a:latin typeface="Segoe UI Light" panose="020B0502040204020203" pitchFamily="34" charset="0"/>
                <a:cs typeface="Segoe UI Light" panose="020B0502040204020203" pitchFamily="34" charset="0"/>
              </a:rPr>
              <a:t>组</a:t>
            </a:r>
            <a:endParaRPr lang="en-US" altLang="zh-CN" sz="2400" dirty="0">
              <a:solidFill>
                <a:srgbClr val="74E8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6916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up)">
                                      <p:cBhvr>
                                        <p:cTn id="13" dur="250"/>
                                        <p:tgtEl>
                                          <p:spTgt spid="6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250"/>
                                        <p:tgtEl>
                                          <p:spTgt spid="73"/>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down)">
                                      <p:cBhvr>
                                        <p:cTn id="21" dur="250"/>
                                        <p:tgtEl>
                                          <p:spTgt spid="71"/>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750"/>
                                        <p:tgtEl>
                                          <p:spTgt spid="70"/>
                                        </p:tgtEl>
                                      </p:cBhvr>
                                    </p:animEffect>
                                    <p:anim calcmode="lin" valueType="num">
                                      <p:cBhvr>
                                        <p:cTn id="29" dur="750" fill="hold"/>
                                        <p:tgtEl>
                                          <p:spTgt spid="70"/>
                                        </p:tgtEl>
                                        <p:attrNameLst>
                                          <p:attrName>ppt_x</p:attrName>
                                        </p:attrNameLst>
                                      </p:cBhvr>
                                      <p:tavLst>
                                        <p:tav tm="0">
                                          <p:val>
                                            <p:strVal val="#ppt_x"/>
                                          </p:val>
                                        </p:tav>
                                        <p:tav tm="100000">
                                          <p:val>
                                            <p:strVal val="#ppt_x"/>
                                          </p:val>
                                        </p:tav>
                                      </p:tavLst>
                                    </p:anim>
                                    <p:anim calcmode="lin" valueType="num">
                                      <p:cBhvr>
                                        <p:cTn id="30" dur="75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连接符 51"/>
          <p:cNvCxnSpPr/>
          <p:nvPr/>
        </p:nvCxnSpPr>
        <p:spPr>
          <a:xfrm>
            <a:off x="3233795" y="-301743"/>
            <a:ext cx="0" cy="1637782"/>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233795" y="1336040"/>
            <a:ext cx="0" cy="3446976"/>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233795" y="1336040"/>
            <a:ext cx="4771503" cy="0"/>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233795" y="1336040"/>
            <a:ext cx="1572031" cy="3130884"/>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233794" y="1336039"/>
            <a:ext cx="4133483" cy="1284759"/>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rot="16200000">
            <a:off x="1394031" y="1730912"/>
            <a:ext cx="2971639" cy="707886"/>
          </a:xfrm>
          <a:prstGeom prst="rect">
            <a:avLst/>
          </a:prstGeom>
        </p:spPr>
        <p:txBody>
          <a:bodyPr wrap="square">
            <a:spAutoFit/>
          </a:bodyPr>
          <a:lstStyle/>
          <a:p>
            <a:pPr lvl="0"/>
            <a:r>
              <a:rPr lang="en-US" altLang="zh-CN" sz="4000" b="1" dirty="0" smtClean="0">
                <a:solidFill>
                  <a:prstClr val="white"/>
                </a:solidFill>
                <a:latin typeface="Segoe UI Light" panose="020B0502040204020203" pitchFamily="34" charset="0"/>
                <a:cs typeface="Segoe UI Light" panose="020B0502040204020203" pitchFamily="34" charset="0"/>
              </a:rPr>
              <a:t>CONTENT</a:t>
            </a:r>
            <a:endParaRPr lang="en-US" altLang="zh-CN" sz="4000" b="1" dirty="0">
              <a:solidFill>
                <a:prstClr val="white"/>
              </a:solidFill>
              <a:latin typeface="Segoe UI Light" panose="020B0502040204020203" pitchFamily="34" charset="0"/>
              <a:cs typeface="Segoe UI Light" panose="020B0502040204020203" pitchFamily="34" charset="0"/>
            </a:endParaRPr>
          </a:p>
        </p:txBody>
      </p:sp>
      <p:cxnSp>
        <p:nvCxnSpPr>
          <p:cNvPr id="73" name="直接连接符 72"/>
          <p:cNvCxnSpPr/>
          <p:nvPr/>
        </p:nvCxnSpPr>
        <p:spPr>
          <a:xfrm>
            <a:off x="3233794" y="1336039"/>
            <a:ext cx="3026329" cy="2504441"/>
          </a:xfrm>
          <a:prstGeom prst="line">
            <a:avLst/>
          </a:prstGeom>
          <a:ln w="3175">
            <a:solidFill>
              <a:schemeClr val="bg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8000161" y="966707"/>
            <a:ext cx="2137047" cy="738664"/>
          </a:xfrm>
          <a:prstGeom prst="rect">
            <a:avLst/>
          </a:prstGeom>
        </p:spPr>
        <p:txBody>
          <a:bodyPr wrap="square">
            <a:spAutoFit/>
          </a:bodyPr>
          <a:lstStyle/>
          <a:p>
            <a:pPr algn="ctr"/>
            <a:r>
              <a:rPr lang="zh-CN" altLang="en-US"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rPr>
              <a:t>背景概述</a:t>
            </a:r>
            <a:endParaRPr lang="en-US" altLang="zh-CN"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endParaRPr>
          </a:p>
          <a:p>
            <a:pPr algn="ctr"/>
            <a:r>
              <a:rPr lang="en-US" altLang="zh-CN" sz="1400" dirty="0" smtClean="0">
                <a:solidFill>
                  <a:srgbClr val="64C800"/>
                </a:solidFill>
                <a:latin typeface="Segoe UI Light" panose="020B0502040204020203" pitchFamily="34" charset="0"/>
                <a:cs typeface="Segoe UI Light" panose="020B0502040204020203" pitchFamily="34" charset="0"/>
              </a:rPr>
              <a:t>Research </a:t>
            </a:r>
            <a:r>
              <a:rPr lang="en-US" altLang="zh-CN" sz="1400" dirty="0">
                <a:solidFill>
                  <a:srgbClr val="64C800"/>
                </a:solidFill>
                <a:latin typeface="Segoe UI Light" panose="020B0502040204020203" pitchFamily="34" charset="0"/>
                <a:cs typeface="Segoe UI Light" panose="020B0502040204020203" pitchFamily="34" charset="0"/>
              </a:rPr>
              <a:t>Overview</a:t>
            </a:r>
          </a:p>
        </p:txBody>
      </p:sp>
      <p:sp>
        <p:nvSpPr>
          <p:cNvPr id="77" name="矩形 76"/>
          <p:cNvSpPr/>
          <p:nvPr/>
        </p:nvSpPr>
        <p:spPr>
          <a:xfrm>
            <a:off x="7367277" y="2297476"/>
            <a:ext cx="2137047" cy="738664"/>
          </a:xfrm>
          <a:prstGeom prst="rect">
            <a:avLst/>
          </a:prstGeom>
        </p:spPr>
        <p:txBody>
          <a:bodyPr wrap="square">
            <a:spAutoFit/>
          </a:bodyPr>
          <a:lstStyle/>
          <a:p>
            <a:pPr algn="ctr"/>
            <a:r>
              <a:rPr lang="zh-CN" altLang="en-US"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rPr>
              <a:t>用户分析</a:t>
            </a:r>
            <a:endParaRPr lang="en-US" altLang="zh-CN"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endParaRPr>
          </a:p>
          <a:p>
            <a:pPr algn="ctr"/>
            <a:r>
              <a:rPr lang="en-US" altLang="zh-CN" sz="1400" dirty="0" smtClean="0">
                <a:solidFill>
                  <a:srgbClr val="64C800"/>
                </a:solidFill>
                <a:latin typeface="Segoe UI Light" panose="020B0502040204020203" pitchFamily="34" charset="0"/>
                <a:cs typeface="Segoe UI Light" panose="020B0502040204020203" pitchFamily="34" charset="0"/>
              </a:rPr>
              <a:t>Research </a:t>
            </a:r>
            <a:r>
              <a:rPr lang="en-US" altLang="zh-CN" sz="1400" dirty="0">
                <a:solidFill>
                  <a:srgbClr val="64C800"/>
                </a:solidFill>
                <a:latin typeface="Segoe UI Light" panose="020B0502040204020203" pitchFamily="34" charset="0"/>
                <a:cs typeface="Segoe UI Light" panose="020B0502040204020203" pitchFamily="34" charset="0"/>
              </a:rPr>
              <a:t>Method</a:t>
            </a:r>
          </a:p>
        </p:txBody>
      </p:sp>
      <p:sp>
        <p:nvSpPr>
          <p:cNvPr id="78" name="矩形 77"/>
          <p:cNvSpPr/>
          <p:nvPr/>
        </p:nvSpPr>
        <p:spPr>
          <a:xfrm>
            <a:off x="4294288" y="4654320"/>
            <a:ext cx="2137047" cy="738664"/>
          </a:xfrm>
          <a:prstGeom prst="rect">
            <a:avLst/>
          </a:prstGeom>
        </p:spPr>
        <p:txBody>
          <a:bodyPr wrap="square">
            <a:spAutoFit/>
          </a:bodyPr>
          <a:lstStyle/>
          <a:p>
            <a:pPr algn="ctr"/>
            <a:r>
              <a:rPr lang="zh-CN" altLang="en-US"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rPr>
              <a:t>产品规划</a:t>
            </a:r>
            <a:endParaRPr lang="en-US" altLang="zh-CN"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endParaRPr>
          </a:p>
          <a:p>
            <a:pPr algn="ctr"/>
            <a:r>
              <a:rPr lang="en-US" altLang="zh-CN" sz="1400" dirty="0" smtClean="0">
                <a:solidFill>
                  <a:srgbClr val="64C800"/>
                </a:solidFill>
                <a:latin typeface="Segoe UI Light" panose="020B0502040204020203" pitchFamily="34" charset="0"/>
                <a:cs typeface="Segoe UI Light" panose="020B0502040204020203" pitchFamily="34" charset="0"/>
              </a:rPr>
              <a:t>Research </a:t>
            </a:r>
            <a:r>
              <a:rPr lang="en-US" altLang="zh-CN" sz="1400" dirty="0">
                <a:solidFill>
                  <a:srgbClr val="64C800"/>
                </a:solidFill>
                <a:latin typeface="Segoe UI Light" panose="020B0502040204020203" pitchFamily="34" charset="0"/>
                <a:cs typeface="Segoe UI Light" panose="020B0502040204020203" pitchFamily="34" charset="0"/>
              </a:rPr>
              <a:t>Procedure</a:t>
            </a:r>
          </a:p>
        </p:txBody>
      </p:sp>
      <p:sp>
        <p:nvSpPr>
          <p:cNvPr id="79" name="矩形 78"/>
          <p:cNvSpPr/>
          <p:nvPr/>
        </p:nvSpPr>
        <p:spPr>
          <a:xfrm>
            <a:off x="6431335" y="3624427"/>
            <a:ext cx="2137047" cy="738664"/>
          </a:xfrm>
          <a:prstGeom prst="rect">
            <a:avLst/>
          </a:prstGeom>
        </p:spPr>
        <p:txBody>
          <a:bodyPr wrap="square">
            <a:spAutoFit/>
          </a:bodyPr>
          <a:lstStyle/>
          <a:p>
            <a:pPr algn="ctr"/>
            <a:r>
              <a:rPr lang="zh-CN" altLang="en-US"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rPr>
              <a:t>需求分析</a:t>
            </a:r>
            <a:endParaRPr lang="en-US" altLang="zh-CN" sz="2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endParaRPr>
          </a:p>
          <a:p>
            <a:pPr algn="ctr"/>
            <a:r>
              <a:rPr lang="en-US" altLang="zh-CN" sz="1400" dirty="0" smtClean="0">
                <a:solidFill>
                  <a:srgbClr val="64C800"/>
                </a:solidFill>
                <a:latin typeface="Segoe UI Light" panose="020B0502040204020203" pitchFamily="34" charset="0"/>
                <a:cs typeface="Segoe UI Light" panose="020B0502040204020203" pitchFamily="34" charset="0"/>
              </a:rPr>
              <a:t>Problem </a:t>
            </a:r>
            <a:r>
              <a:rPr lang="en-US" altLang="zh-CN" sz="1400" dirty="0">
                <a:solidFill>
                  <a:srgbClr val="64C800"/>
                </a:solidFill>
                <a:latin typeface="Segoe UI Light" panose="020B0502040204020203" pitchFamily="34" charset="0"/>
                <a:cs typeface="Segoe UI Light" panose="020B0502040204020203" pitchFamily="34" charset="0"/>
              </a:rPr>
              <a:t>Exploration</a:t>
            </a:r>
          </a:p>
        </p:txBody>
      </p:sp>
      <p:sp>
        <p:nvSpPr>
          <p:cNvPr id="80" name="矩形 79"/>
          <p:cNvSpPr/>
          <p:nvPr/>
        </p:nvSpPr>
        <p:spPr>
          <a:xfrm>
            <a:off x="2174431" y="5053267"/>
            <a:ext cx="2137047" cy="754053"/>
          </a:xfrm>
          <a:prstGeom prst="rect">
            <a:avLst/>
          </a:prstGeom>
        </p:spPr>
        <p:txBody>
          <a:bodyPr wrap="square">
            <a:spAutoFit/>
          </a:bodyPr>
          <a:lstStyle/>
          <a:p>
            <a:pPr algn="ctr"/>
            <a:r>
              <a:rPr lang="zh-CN" altLang="en-US" sz="29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rPr>
              <a:t>交互展示</a:t>
            </a:r>
            <a:endParaRPr lang="en-US" altLang="zh-CN" sz="29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Segoe UI Light" panose="020B0502040204020203" pitchFamily="34" charset="0"/>
            </a:endParaRPr>
          </a:p>
          <a:p>
            <a:pPr algn="ctr"/>
            <a:r>
              <a:rPr lang="en-US" altLang="zh-CN" sz="1400" dirty="0" smtClean="0">
                <a:solidFill>
                  <a:srgbClr val="64C800"/>
                </a:solidFill>
                <a:latin typeface="Segoe UI Light" panose="020B0502040204020203" pitchFamily="34" charset="0"/>
                <a:cs typeface="Segoe UI Light" panose="020B0502040204020203" pitchFamily="34" charset="0"/>
              </a:rPr>
              <a:t>acknowledgements</a:t>
            </a:r>
            <a:endParaRPr lang="en-US" altLang="zh-CN" sz="1400" dirty="0">
              <a:solidFill>
                <a:srgbClr val="64C800"/>
              </a:solidFill>
              <a:latin typeface="Segoe UI Light" panose="020B0502040204020203" pitchFamily="34" charset="0"/>
              <a:cs typeface="Segoe UI Light" panose="020B0502040204020203" pitchFamily="34" charset="0"/>
            </a:endParaRPr>
          </a:p>
        </p:txBody>
      </p:sp>
      <p:sp>
        <p:nvSpPr>
          <p:cNvPr id="101" name="Freeform 52"/>
          <p:cNvSpPr>
            <a:spLocks/>
          </p:cNvSpPr>
          <p:nvPr/>
        </p:nvSpPr>
        <p:spPr bwMode="auto">
          <a:xfrm rot="14605108">
            <a:off x="1797676" y="1321959"/>
            <a:ext cx="487363" cy="839787"/>
          </a:xfrm>
          <a:custGeom>
            <a:avLst/>
            <a:gdLst>
              <a:gd name="T0" fmla="*/ 307 w 307"/>
              <a:gd name="T1" fmla="*/ 0 h 529"/>
              <a:gd name="T2" fmla="*/ 247 w 307"/>
              <a:gd name="T3" fmla="*/ 529 h 529"/>
              <a:gd name="T4" fmla="*/ 0 w 307"/>
              <a:gd name="T5" fmla="*/ 172 h 529"/>
              <a:gd name="T6" fmla="*/ 307 w 307"/>
              <a:gd name="T7" fmla="*/ 0 h 529"/>
            </a:gdLst>
            <a:ahLst/>
            <a:cxnLst>
              <a:cxn ang="0">
                <a:pos x="T0" y="T1"/>
              </a:cxn>
              <a:cxn ang="0">
                <a:pos x="T2" y="T3"/>
              </a:cxn>
              <a:cxn ang="0">
                <a:pos x="T4" y="T5"/>
              </a:cxn>
              <a:cxn ang="0">
                <a:pos x="T6" y="T7"/>
              </a:cxn>
            </a:cxnLst>
            <a:rect l="0" t="0" r="r" b="b"/>
            <a:pathLst>
              <a:path w="307" h="529">
                <a:moveTo>
                  <a:pt x="307" y="0"/>
                </a:moveTo>
                <a:lnTo>
                  <a:pt x="247" y="529"/>
                </a:lnTo>
                <a:lnTo>
                  <a:pt x="0" y="172"/>
                </a:lnTo>
                <a:lnTo>
                  <a:pt x="307" y="0"/>
                </a:lnTo>
                <a:close/>
              </a:path>
            </a:pathLst>
          </a:custGeom>
          <a:solidFill>
            <a:srgbClr val="64C8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3" name="Group 55"/>
          <p:cNvGrpSpPr>
            <a:grpSpLocks noChangeAspect="1"/>
          </p:cNvGrpSpPr>
          <p:nvPr/>
        </p:nvGrpSpPr>
        <p:grpSpPr bwMode="auto">
          <a:xfrm rot="21043052">
            <a:off x="1199015" y="298654"/>
            <a:ext cx="1108791" cy="901696"/>
            <a:chOff x="506" y="708"/>
            <a:chExt cx="862" cy="701"/>
          </a:xfrm>
        </p:grpSpPr>
        <p:sp>
          <p:nvSpPr>
            <p:cNvPr id="105" name="Freeform 56"/>
            <p:cNvSpPr>
              <a:spLocks/>
            </p:cNvSpPr>
            <p:nvPr/>
          </p:nvSpPr>
          <p:spPr bwMode="auto">
            <a:xfrm>
              <a:off x="854" y="708"/>
              <a:ext cx="514" cy="701"/>
            </a:xfrm>
            <a:custGeom>
              <a:avLst/>
              <a:gdLst>
                <a:gd name="T0" fmla="*/ 514 w 514"/>
                <a:gd name="T1" fmla="*/ 701 h 701"/>
                <a:gd name="T2" fmla="*/ 125 w 514"/>
                <a:gd name="T3" fmla="*/ 0 h 701"/>
                <a:gd name="T4" fmla="*/ 0 w 514"/>
                <a:gd name="T5" fmla="*/ 123 h 701"/>
                <a:gd name="T6" fmla="*/ 514 w 514"/>
                <a:gd name="T7" fmla="*/ 701 h 701"/>
              </a:gdLst>
              <a:ahLst/>
              <a:cxnLst>
                <a:cxn ang="0">
                  <a:pos x="T0" y="T1"/>
                </a:cxn>
                <a:cxn ang="0">
                  <a:pos x="T2" y="T3"/>
                </a:cxn>
                <a:cxn ang="0">
                  <a:pos x="T4" y="T5"/>
                </a:cxn>
                <a:cxn ang="0">
                  <a:pos x="T6" y="T7"/>
                </a:cxn>
              </a:cxnLst>
              <a:rect l="0" t="0" r="r" b="b"/>
              <a:pathLst>
                <a:path w="514" h="701">
                  <a:moveTo>
                    <a:pt x="514" y="701"/>
                  </a:moveTo>
                  <a:lnTo>
                    <a:pt x="125" y="0"/>
                  </a:lnTo>
                  <a:lnTo>
                    <a:pt x="0" y="123"/>
                  </a:lnTo>
                  <a:lnTo>
                    <a:pt x="514" y="701"/>
                  </a:lnTo>
                  <a:close/>
                </a:path>
              </a:pathLst>
            </a:custGeom>
            <a:solidFill>
              <a:srgbClr val="33D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木先生"/>
            <p:cNvSpPr>
              <a:spLocks/>
            </p:cNvSpPr>
            <p:nvPr/>
          </p:nvSpPr>
          <p:spPr bwMode="auto">
            <a:xfrm>
              <a:off x="506" y="822"/>
              <a:ext cx="862" cy="578"/>
            </a:xfrm>
            <a:custGeom>
              <a:avLst/>
              <a:gdLst>
                <a:gd name="T0" fmla="*/ 862 w 862"/>
                <a:gd name="T1" fmla="*/ 578 h 578"/>
                <a:gd name="T2" fmla="*/ 0 w 862"/>
                <a:gd name="T3" fmla="*/ 52 h 578"/>
                <a:gd name="T4" fmla="*/ 348 w 862"/>
                <a:gd name="T5" fmla="*/ 0 h 578"/>
                <a:gd name="T6" fmla="*/ 862 w 862"/>
                <a:gd name="T7" fmla="*/ 578 h 578"/>
              </a:gdLst>
              <a:ahLst/>
              <a:cxnLst>
                <a:cxn ang="0">
                  <a:pos x="T0" y="T1"/>
                </a:cxn>
                <a:cxn ang="0">
                  <a:pos x="T2" y="T3"/>
                </a:cxn>
                <a:cxn ang="0">
                  <a:pos x="T4" y="T5"/>
                </a:cxn>
                <a:cxn ang="0">
                  <a:pos x="T6" y="T7"/>
                </a:cxn>
              </a:cxnLst>
              <a:rect l="0" t="0" r="r" b="b"/>
              <a:pathLst>
                <a:path w="862" h="578">
                  <a:moveTo>
                    <a:pt x="862" y="578"/>
                  </a:moveTo>
                  <a:lnTo>
                    <a:pt x="0" y="52"/>
                  </a:lnTo>
                  <a:lnTo>
                    <a:pt x="348" y="0"/>
                  </a:lnTo>
                  <a:lnTo>
                    <a:pt x="862" y="578"/>
                  </a:lnTo>
                  <a:close/>
                </a:path>
              </a:pathLst>
            </a:custGeom>
            <a:solidFill>
              <a:srgbClr val="1BBD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8"/>
            <p:cNvSpPr>
              <a:spLocks/>
            </p:cNvSpPr>
            <p:nvPr/>
          </p:nvSpPr>
          <p:spPr bwMode="auto">
            <a:xfrm>
              <a:off x="506" y="708"/>
              <a:ext cx="471" cy="181"/>
            </a:xfrm>
            <a:custGeom>
              <a:avLst/>
              <a:gdLst>
                <a:gd name="T0" fmla="*/ 473 w 473"/>
                <a:gd name="T1" fmla="*/ 0 h 175"/>
                <a:gd name="T2" fmla="*/ 0 w 473"/>
                <a:gd name="T3" fmla="*/ 175 h 175"/>
                <a:gd name="T4" fmla="*/ 348 w 473"/>
                <a:gd name="T5" fmla="*/ 123 h 175"/>
                <a:gd name="T6" fmla="*/ 473 w 473"/>
                <a:gd name="T7" fmla="*/ 0 h 175"/>
              </a:gdLst>
              <a:ahLst/>
              <a:cxnLst>
                <a:cxn ang="0">
                  <a:pos x="T0" y="T1"/>
                </a:cxn>
                <a:cxn ang="0">
                  <a:pos x="T2" y="T3"/>
                </a:cxn>
                <a:cxn ang="0">
                  <a:pos x="T4" y="T5"/>
                </a:cxn>
                <a:cxn ang="0">
                  <a:pos x="T6" y="T7"/>
                </a:cxn>
              </a:cxnLst>
              <a:rect l="0" t="0" r="r" b="b"/>
              <a:pathLst>
                <a:path w="473" h="175">
                  <a:moveTo>
                    <a:pt x="473" y="0"/>
                  </a:moveTo>
                  <a:lnTo>
                    <a:pt x="0" y="175"/>
                  </a:lnTo>
                  <a:lnTo>
                    <a:pt x="348" y="123"/>
                  </a:lnTo>
                  <a:lnTo>
                    <a:pt x="473" y="0"/>
                  </a:lnTo>
                  <a:close/>
                </a:path>
              </a:pathLst>
            </a:custGeom>
            <a:solidFill>
              <a:srgbClr val="169F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507" y="596210"/>
            <a:ext cx="1079086" cy="3188484"/>
          </a:xfrm>
          <a:prstGeom prst="rect">
            <a:avLst/>
          </a:prstGeom>
        </p:spPr>
      </p:pic>
    </p:spTree>
    <p:extLst>
      <p:ext uri="{BB962C8B-B14F-4D97-AF65-F5344CB8AC3E}">
        <p14:creationId xmlns:p14="http://schemas.microsoft.com/office/powerpoint/2010/main" val="3867561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500"/>
                                        <p:tgtEl>
                                          <p:spTgt spid="62"/>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22" presetClass="entr" presetSubtype="8" fill="hold" nodeType="withEffect">
                                  <p:stCondLst>
                                    <p:cond delay="10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22" presetClass="entr" presetSubtype="8" fill="hold" nodeType="withEffect">
                                  <p:stCondLst>
                                    <p:cond delay="2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22" presetClass="entr" presetSubtype="1" fill="hold" nodeType="withEffect">
                                  <p:stCondLst>
                                    <p:cond delay="300"/>
                                  </p:stCondLst>
                                  <p:childTnLst>
                                    <p:set>
                                      <p:cBhvr>
                                        <p:cTn id="30" dur="1" fill="hold">
                                          <p:stCondLst>
                                            <p:cond delay="0"/>
                                          </p:stCondLst>
                                        </p:cTn>
                                        <p:tgtEl>
                                          <p:spTgt spid="64"/>
                                        </p:tgtEl>
                                        <p:attrNameLst>
                                          <p:attrName>style.visibility</p:attrName>
                                        </p:attrNameLst>
                                      </p:cBhvr>
                                      <p:to>
                                        <p:strVal val="visible"/>
                                      </p:to>
                                    </p:set>
                                    <p:animEffect transition="in" filter="wipe(up)">
                                      <p:cBhvr>
                                        <p:cTn id="31" dur="500"/>
                                        <p:tgtEl>
                                          <p:spTgt spid="64"/>
                                        </p:tgtEl>
                                      </p:cBhvr>
                                    </p:animEffect>
                                  </p:childTnLst>
                                </p:cTn>
                              </p:par>
                              <p:par>
                                <p:cTn id="32" presetID="10" presetClass="entr" presetSubtype="0" fill="hold" grpId="0" nodeType="withEffect">
                                  <p:stCondLst>
                                    <p:cond delay="70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22" presetClass="entr" presetSubtype="1" fill="hold" nodeType="withEffect">
                                  <p:stCondLst>
                                    <p:cond delay="40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2" presetClass="entr" presetSubtype="9" decel="100000" fill="hold" nodeType="withEffect">
                                  <p:stCondLst>
                                    <p:cond delay="400"/>
                                  </p:stCondLst>
                                  <p:childTnLst>
                                    <p:set>
                                      <p:cBhvr>
                                        <p:cTn id="42" dur="1" fill="hold">
                                          <p:stCondLst>
                                            <p:cond delay="0"/>
                                          </p:stCondLst>
                                        </p:cTn>
                                        <p:tgtEl>
                                          <p:spTgt spid="103"/>
                                        </p:tgtEl>
                                        <p:attrNameLst>
                                          <p:attrName>style.visibility</p:attrName>
                                        </p:attrNameLst>
                                      </p:cBhvr>
                                      <p:to>
                                        <p:strVal val="visible"/>
                                      </p:to>
                                    </p:set>
                                    <p:anim calcmode="lin" valueType="num">
                                      <p:cBhvr additive="base">
                                        <p:cTn id="43" dur="500" fill="hold"/>
                                        <p:tgtEl>
                                          <p:spTgt spid="103"/>
                                        </p:tgtEl>
                                        <p:attrNameLst>
                                          <p:attrName>ppt_x</p:attrName>
                                        </p:attrNameLst>
                                      </p:cBhvr>
                                      <p:tavLst>
                                        <p:tav tm="0">
                                          <p:val>
                                            <p:strVal val="0-#ppt_w/2"/>
                                          </p:val>
                                        </p:tav>
                                        <p:tav tm="100000">
                                          <p:val>
                                            <p:strVal val="#ppt_x"/>
                                          </p:val>
                                        </p:tav>
                                      </p:tavLst>
                                    </p:anim>
                                    <p:anim calcmode="lin" valueType="num">
                                      <p:cBhvr additive="base">
                                        <p:cTn id="44" dur="500" fill="hold"/>
                                        <p:tgtEl>
                                          <p:spTgt spid="103"/>
                                        </p:tgtEl>
                                        <p:attrNameLst>
                                          <p:attrName>ppt_y</p:attrName>
                                        </p:attrNameLst>
                                      </p:cBhvr>
                                      <p:tavLst>
                                        <p:tav tm="0">
                                          <p:val>
                                            <p:strVal val="0-#ppt_h/2"/>
                                          </p:val>
                                        </p:tav>
                                        <p:tav tm="100000">
                                          <p:val>
                                            <p:strVal val="#ppt_y"/>
                                          </p:val>
                                        </p:tav>
                                      </p:tavLst>
                                    </p:anim>
                                  </p:childTnLst>
                                </p:cTn>
                              </p:par>
                              <p:par>
                                <p:cTn id="45" presetID="2" presetClass="entr" presetSubtype="12" decel="100000" fill="hold" grpId="0" nodeType="withEffect">
                                  <p:stCondLst>
                                    <p:cond delay="400"/>
                                  </p:stCondLst>
                                  <p:childTnLst>
                                    <p:set>
                                      <p:cBhvr>
                                        <p:cTn id="46" dur="1" fill="hold">
                                          <p:stCondLst>
                                            <p:cond delay="0"/>
                                          </p:stCondLst>
                                        </p:cTn>
                                        <p:tgtEl>
                                          <p:spTgt spid="101"/>
                                        </p:tgtEl>
                                        <p:attrNameLst>
                                          <p:attrName>style.visibility</p:attrName>
                                        </p:attrNameLst>
                                      </p:cBhvr>
                                      <p:to>
                                        <p:strVal val="visible"/>
                                      </p:to>
                                    </p:set>
                                    <p:anim calcmode="lin" valueType="num">
                                      <p:cBhvr additive="base">
                                        <p:cTn id="47" dur="500" fill="hold"/>
                                        <p:tgtEl>
                                          <p:spTgt spid="101"/>
                                        </p:tgtEl>
                                        <p:attrNameLst>
                                          <p:attrName>ppt_x</p:attrName>
                                        </p:attrNameLst>
                                      </p:cBhvr>
                                      <p:tavLst>
                                        <p:tav tm="0">
                                          <p:val>
                                            <p:strVal val="0-#ppt_w/2"/>
                                          </p:val>
                                        </p:tav>
                                        <p:tav tm="100000">
                                          <p:val>
                                            <p:strVal val="#ppt_x"/>
                                          </p:val>
                                        </p:tav>
                                      </p:tavLst>
                                    </p:anim>
                                    <p:anim calcmode="lin" valueType="num">
                                      <p:cBhvr additive="base">
                                        <p:cTn id="4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6" grpId="0"/>
      <p:bldP spid="77" grpId="0"/>
      <p:bldP spid="78" grpId="0"/>
      <p:bldP spid="79" grpId="0"/>
      <p:bldP spid="80" grpId="0"/>
      <p:bldP spid="1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1.1 </a:t>
            </a:r>
            <a:r>
              <a:rPr lang="en-US" altLang="zh-CN" dirty="0" smtClean="0">
                <a:solidFill>
                  <a:srgbClr val="219DC9"/>
                </a:solidFill>
              </a:rPr>
              <a:t> </a:t>
            </a:r>
            <a:r>
              <a:rPr lang="zh-CN" altLang="en-US" dirty="0">
                <a:solidFill>
                  <a:srgbClr val="219DC9"/>
                </a:solidFill>
              </a:rPr>
              <a:t>背景</a:t>
            </a:r>
            <a:r>
              <a:rPr lang="zh-CN" altLang="en-US" dirty="0" smtClean="0">
                <a:solidFill>
                  <a:srgbClr val="219DC9"/>
                </a:solidFill>
              </a:rPr>
              <a:t>概述</a:t>
            </a:r>
            <a:endParaRPr lang="zh-CN" altLang="en-US" dirty="0">
              <a:solidFill>
                <a:srgbClr val="219DC9"/>
              </a:solidFill>
            </a:endParaRPr>
          </a:p>
        </p:txBody>
      </p:sp>
      <p:sp>
        <p:nvSpPr>
          <p:cNvPr id="7" name="椭圆 6"/>
          <p:cNvSpPr/>
          <p:nvPr/>
        </p:nvSpPr>
        <p:spPr bwMode="auto">
          <a:xfrm>
            <a:off x="5812862" y="1788381"/>
            <a:ext cx="875764" cy="875764"/>
          </a:xfrm>
          <a:prstGeom prst="ellipse">
            <a:avLst/>
          </a:prstGeom>
          <a:solidFill>
            <a:srgbClr val="219DC9"/>
          </a:solidFill>
          <a:ln w="12700" cap="flat" cmpd="sng" algn="ctr">
            <a:no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lang="en-US" altLang="zh-CN" sz="3200" b="1" kern="0" dirty="0" smtClean="0">
                <a:solidFill>
                  <a:prstClr val="white"/>
                </a:solidFill>
                <a:latin typeface="Segoe UI Light"/>
                <a:ea typeface="幼圆"/>
              </a:rPr>
              <a:t>1</a:t>
            </a:r>
            <a:endParaRPr kumimoji="0" lang="zh-CN" altLang="en-US" sz="3200" b="1" i="0" u="none" strike="noStrike" kern="0" cap="none" spc="0" normalizeH="0" baseline="0" noProof="0" dirty="0" smtClean="0">
              <a:ln>
                <a:noFill/>
              </a:ln>
              <a:solidFill>
                <a:prstClr val="white"/>
              </a:solidFill>
              <a:effectLst/>
              <a:uLnTx/>
              <a:uFillTx/>
              <a:latin typeface="Segoe UI Light"/>
              <a:ea typeface="幼圆"/>
            </a:endParaRPr>
          </a:p>
        </p:txBody>
      </p:sp>
      <p:sp>
        <p:nvSpPr>
          <p:cNvPr id="8" name="椭圆 7"/>
          <p:cNvSpPr/>
          <p:nvPr/>
        </p:nvSpPr>
        <p:spPr bwMode="auto">
          <a:xfrm>
            <a:off x="5812862" y="3093342"/>
            <a:ext cx="875764" cy="875764"/>
          </a:xfrm>
          <a:prstGeom prst="ellipse">
            <a:avLst/>
          </a:prstGeom>
          <a:solidFill>
            <a:srgbClr val="64C800"/>
          </a:solidFill>
          <a:ln w="12700" cap="flat" cmpd="sng" algn="ctr">
            <a:no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3200" b="1" i="0" u="none" strike="noStrike" kern="0" cap="none" spc="0" normalizeH="0" baseline="0" noProof="0" dirty="0" smtClean="0">
                <a:ln>
                  <a:noFill/>
                </a:ln>
                <a:solidFill>
                  <a:prstClr val="white"/>
                </a:solidFill>
                <a:effectLst/>
                <a:uLnTx/>
                <a:uFillTx/>
                <a:latin typeface="Segoe UI Light"/>
                <a:ea typeface="幼圆"/>
                <a:cs typeface="+mn-cs"/>
              </a:rPr>
              <a:t>2</a:t>
            </a:r>
            <a:endParaRPr kumimoji="0" lang="zh-CN" altLang="en-US" sz="3200" b="1" i="0" u="none" strike="noStrike" kern="0" cap="none" spc="0" normalizeH="0" baseline="0" noProof="0" dirty="0" smtClean="0">
              <a:ln>
                <a:noFill/>
              </a:ln>
              <a:solidFill>
                <a:prstClr val="white"/>
              </a:solidFill>
              <a:effectLst/>
              <a:uLnTx/>
              <a:uFillTx/>
              <a:latin typeface="Segoe UI Light"/>
              <a:ea typeface="幼圆"/>
              <a:cs typeface="+mn-cs"/>
            </a:endParaRPr>
          </a:p>
        </p:txBody>
      </p:sp>
      <p:sp>
        <p:nvSpPr>
          <p:cNvPr id="9" name="椭圆 8"/>
          <p:cNvSpPr/>
          <p:nvPr/>
        </p:nvSpPr>
        <p:spPr bwMode="auto">
          <a:xfrm>
            <a:off x="5812862" y="4399269"/>
            <a:ext cx="875764" cy="875764"/>
          </a:xfrm>
          <a:prstGeom prst="ellipse">
            <a:avLst/>
          </a:prstGeom>
          <a:solidFill>
            <a:srgbClr val="219DC9"/>
          </a:solidFill>
          <a:ln w="12700" cap="flat" cmpd="sng" algn="ctr">
            <a:solidFill>
              <a:schemeClr val="accent1"/>
            </a:solid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lang="en-US" altLang="zh-CN" sz="3200" b="1" kern="0" dirty="0" smtClean="0">
                <a:solidFill>
                  <a:prstClr val="white"/>
                </a:solidFill>
                <a:latin typeface="Segoe UI Light"/>
                <a:ea typeface="幼圆"/>
              </a:rPr>
              <a:t>3</a:t>
            </a:r>
            <a:endParaRPr kumimoji="0" lang="zh-CN" altLang="en-US" sz="3200" b="1" i="0" u="none" strike="noStrike" kern="0" cap="none" spc="0" normalizeH="0" baseline="0" noProof="0" dirty="0" smtClean="0">
              <a:ln>
                <a:noFill/>
              </a:ln>
              <a:solidFill>
                <a:prstClr val="white"/>
              </a:solidFill>
              <a:effectLst/>
              <a:uLnTx/>
              <a:uFillTx/>
              <a:latin typeface="Segoe UI Light"/>
              <a:ea typeface="幼圆"/>
            </a:endParaRPr>
          </a:p>
        </p:txBody>
      </p:sp>
      <p:sp>
        <p:nvSpPr>
          <p:cNvPr id="10" name="矩形 9"/>
          <p:cNvSpPr/>
          <p:nvPr/>
        </p:nvSpPr>
        <p:spPr>
          <a:xfrm>
            <a:off x="6910143" y="1934091"/>
            <a:ext cx="4802886" cy="1015663"/>
          </a:xfrm>
          <a:prstGeom prst="rect">
            <a:avLst/>
          </a:prstGeom>
        </p:spPr>
        <p:txBody>
          <a:bodyPr wrap="square">
            <a:spAutoFit/>
          </a:bodyPr>
          <a:lstStyle/>
          <a:p>
            <a:pPr algn="just">
              <a:lnSpc>
                <a:spcPct val="150000"/>
              </a:lnSpc>
              <a:spcAft>
                <a:spcPts val="0"/>
              </a:spcAft>
            </a:pPr>
            <a:r>
              <a:rPr lang="zh-CN" altLang="zh-CN" sz="2000" kern="100" dirty="0" smtClean="0">
                <a:solidFill>
                  <a:srgbClr val="219DC9"/>
                </a:solidFill>
                <a:latin typeface="+mj-ea"/>
                <a:ea typeface="+mj-ea"/>
              </a:rPr>
              <a:t>互联网</a:t>
            </a:r>
            <a:r>
              <a:rPr lang="en-US" altLang="zh-CN" sz="2000" kern="100" dirty="0" smtClean="0">
                <a:solidFill>
                  <a:srgbClr val="219DC9"/>
                </a:solidFill>
                <a:latin typeface="+mj-ea"/>
                <a:ea typeface="+mj-ea"/>
              </a:rPr>
              <a:t>and</a:t>
            </a:r>
            <a:r>
              <a:rPr lang="zh-CN" altLang="en-US" sz="2000" kern="100" dirty="0" smtClean="0">
                <a:solidFill>
                  <a:srgbClr val="219DC9"/>
                </a:solidFill>
                <a:latin typeface="+mj-ea"/>
                <a:ea typeface="+mj-ea"/>
              </a:rPr>
              <a:t>移动互联网</a:t>
            </a:r>
            <a:r>
              <a:rPr lang="zh-CN" altLang="zh-CN" sz="2000" kern="100" dirty="0" smtClean="0">
                <a:solidFill>
                  <a:srgbClr val="219DC9"/>
                </a:solidFill>
                <a:latin typeface="+mj-ea"/>
                <a:ea typeface="+mj-ea"/>
              </a:rPr>
              <a:t>对网民</a:t>
            </a:r>
            <a:r>
              <a:rPr lang="zh-CN" altLang="en-US" sz="2000" kern="100" dirty="0" smtClean="0">
                <a:solidFill>
                  <a:srgbClr val="219DC9"/>
                </a:solidFill>
                <a:latin typeface="+mj-ea"/>
                <a:ea typeface="+mj-ea"/>
              </a:rPr>
              <a:t>办公中的</a:t>
            </a:r>
            <a:r>
              <a:rPr lang="zh-CN" altLang="zh-CN" sz="2000" kern="100" dirty="0" smtClean="0">
                <a:solidFill>
                  <a:srgbClr val="219DC9"/>
                </a:solidFill>
                <a:latin typeface="+mj-ea"/>
                <a:ea typeface="+mj-ea"/>
              </a:rPr>
              <a:t>渗透</a:t>
            </a:r>
            <a:r>
              <a:rPr lang="zh-CN" altLang="zh-CN" sz="2000" kern="100" dirty="0">
                <a:solidFill>
                  <a:srgbClr val="219DC9"/>
                </a:solidFill>
                <a:latin typeface="+mj-ea"/>
                <a:ea typeface="+mj-ea"/>
              </a:rPr>
              <a:t>程度</a:t>
            </a:r>
            <a:r>
              <a:rPr lang="zh-CN" altLang="zh-CN" sz="2000" kern="100" dirty="0" smtClean="0">
                <a:solidFill>
                  <a:srgbClr val="219DC9"/>
                </a:solidFill>
                <a:latin typeface="+mj-ea"/>
                <a:ea typeface="+mj-ea"/>
              </a:rPr>
              <a:t>加深</a:t>
            </a:r>
            <a:r>
              <a:rPr lang="zh-CN" altLang="en-US" sz="2000" kern="100" dirty="0">
                <a:solidFill>
                  <a:srgbClr val="219DC9"/>
                </a:solidFill>
                <a:latin typeface="+mj-ea"/>
                <a:ea typeface="+mj-ea"/>
              </a:rPr>
              <a:t>。</a:t>
            </a:r>
            <a:endParaRPr lang="zh-CN" altLang="zh-CN" sz="1600" kern="100" dirty="0">
              <a:solidFill>
                <a:srgbClr val="219DC9"/>
              </a:solidFill>
              <a:latin typeface="+mj-ea"/>
              <a:ea typeface="+mj-ea"/>
            </a:endParaRPr>
          </a:p>
        </p:txBody>
      </p:sp>
      <p:sp>
        <p:nvSpPr>
          <p:cNvPr id="11" name="矩形 10"/>
          <p:cNvSpPr/>
          <p:nvPr/>
        </p:nvSpPr>
        <p:spPr>
          <a:xfrm>
            <a:off x="6910142" y="3223861"/>
            <a:ext cx="4802887" cy="1015663"/>
          </a:xfrm>
          <a:prstGeom prst="rect">
            <a:avLst/>
          </a:prstGeom>
        </p:spPr>
        <p:txBody>
          <a:bodyPr wrap="square">
            <a:spAutoFit/>
          </a:bodyPr>
          <a:lstStyle/>
          <a:p>
            <a:pPr algn="just">
              <a:lnSpc>
                <a:spcPct val="150000"/>
              </a:lnSpc>
              <a:spcAft>
                <a:spcPts val="0"/>
              </a:spcAft>
            </a:pPr>
            <a:r>
              <a:rPr lang="zh-CN" altLang="en-US" sz="2000" kern="100" dirty="0" smtClean="0">
                <a:solidFill>
                  <a:srgbClr val="64C800"/>
                </a:solidFill>
                <a:latin typeface="+mj-ea"/>
                <a:ea typeface="+mj-ea"/>
              </a:rPr>
              <a:t>用户需要有条理地整理自己的思考方式，清除不必要的干扰，简化思路，提高效率。</a:t>
            </a:r>
            <a:endParaRPr lang="zh-CN" altLang="zh-CN" sz="2000" kern="100" dirty="0">
              <a:solidFill>
                <a:srgbClr val="64C800"/>
              </a:solidFill>
              <a:latin typeface="+mj-ea"/>
              <a:ea typeface="+mj-ea"/>
            </a:endParaRPr>
          </a:p>
        </p:txBody>
      </p:sp>
      <p:sp>
        <p:nvSpPr>
          <p:cNvPr id="12" name="矩形 11"/>
          <p:cNvSpPr/>
          <p:nvPr/>
        </p:nvSpPr>
        <p:spPr>
          <a:xfrm>
            <a:off x="6910143" y="4513631"/>
            <a:ext cx="4802886" cy="553998"/>
          </a:xfrm>
          <a:prstGeom prst="rect">
            <a:avLst/>
          </a:prstGeom>
        </p:spPr>
        <p:txBody>
          <a:bodyPr wrap="square">
            <a:spAutoFit/>
          </a:bodyPr>
          <a:lstStyle/>
          <a:p>
            <a:pPr>
              <a:lnSpc>
                <a:spcPct val="150000"/>
              </a:lnSpc>
            </a:pPr>
            <a:r>
              <a:rPr lang="en-US" altLang="zh-CN" sz="2000" kern="100" dirty="0" smtClean="0">
                <a:solidFill>
                  <a:srgbClr val="219DC9"/>
                </a:solidFill>
                <a:latin typeface="+mj-ea"/>
                <a:ea typeface="+mj-ea"/>
              </a:rPr>
              <a:t>Think——</a:t>
            </a:r>
            <a:r>
              <a:rPr lang="zh-CN" altLang="en-US" sz="2000" kern="100" dirty="0" smtClean="0">
                <a:solidFill>
                  <a:srgbClr val="219DC9"/>
                </a:solidFill>
                <a:latin typeface="+mj-ea"/>
                <a:ea typeface="+mj-ea"/>
              </a:rPr>
              <a:t>一种新的思考方式</a:t>
            </a:r>
            <a:endParaRPr lang="zh-CN" altLang="zh-CN" sz="2000" kern="100" dirty="0">
              <a:solidFill>
                <a:srgbClr val="219DC9"/>
              </a:solidFill>
              <a:latin typeface="+mj-ea"/>
              <a:ea typeface="+mj-ea"/>
            </a:endParaRPr>
          </a:p>
        </p:txBody>
      </p:sp>
      <p:grpSp>
        <p:nvGrpSpPr>
          <p:cNvPr id="21" name="组合 20"/>
          <p:cNvGrpSpPr/>
          <p:nvPr/>
        </p:nvGrpSpPr>
        <p:grpSpPr>
          <a:xfrm>
            <a:off x="-2142936" y="1204841"/>
            <a:ext cx="8238936" cy="4974199"/>
            <a:chOff x="-2142936" y="1204841"/>
            <a:chExt cx="8238936" cy="4974199"/>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936" y="1204841"/>
              <a:ext cx="8238936" cy="4974199"/>
            </a:xfrm>
            <a:prstGeom prst="rect">
              <a:avLst/>
            </a:prstGeom>
            <a:effectLst>
              <a:outerShdw blurRad="50800" dist="38100" dir="5400000" algn="t" rotWithShape="0">
                <a:prstClr val="black">
                  <a:alpha val="40000"/>
                </a:prstClr>
              </a:outerShdw>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4" y="2140595"/>
              <a:ext cx="4939911" cy="3294050"/>
            </a:xfrm>
            <a:prstGeom prst="rect">
              <a:avLst/>
            </a:prstGeom>
          </p:spPr>
        </p:pic>
      </p:grpSp>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t="72152" b="1"/>
          <a:stretch/>
        </p:blipFill>
        <p:spPr>
          <a:xfrm>
            <a:off x="-193404" y="4517348"/>
            <a:ext cx="4939911" cy="917298"/>
          </a:xfrm>
          <a:prstGeom prst="rect">
            <a:avLst/>
          </a:prstGeom>
        </p:spPr>
      </p:pic>
      <p:sp>
        <p:nvSpPr>
          <p:cNvPr id="19" name="文本框 18"/>
          <p:cNvSpPr txBox="1"/>
          <p:nvPr/>
        </p:nvSpPr>
        <p:spPr>
          <a:xfrm>
            <a:off x="-105899" y="4564565"/>
            <a:ext cx="4279154" cy="864339"/>
          </a:xfrm>
          <a:prstGeom prst="rect">
            <a:avLst/>
          </a:prstGeom>
          <a:noFill/>
        </p:spPr>
        <p:txBody>
          <a:bodyPr wrap="square" rtlCol="0">
            <a:spAutoFit/>
          </a:bodyPr>
          <a:lstStyle/>
          <a:p>
            <a:pPr algn="r">
              <a:lnSpc>
                <a:spcPts val="3500"/>
              </a:lnSpc>
            </a:pPr>
            <a:r>
              <a:rPr lang="en-US" altLang="zh-CN" sz="2100" dirty="0" smtClean="0">
                <a:solidFill>
                  <a:srgbClr val="0A4874"/>
                </a:solidFill>
                <a:latin typeface="+mj-lt"/>
                <a:ea typeface="+mj-ea"/>
                <a:cs typeface="+mj-cs"/>
              </a:rPr>
              <a:t>Think</a:t>
            </a:r>
            <a:r>
              <a:rPr lang="zh-CN" altLang="en-US" sz="2100" dirty="0">
                <a:solidFill>
                  <a:srgbClr val="0A4874"/>
                </a:solidFill>
                <a:latin typeface="+mj-lt"/>
                <a:ea typeface="+mj-ea"/>
                <a:cs typeface="+mj-cs"/>
              </a:rPr>
              <a:t>，</a:t>
            </a:r>
            <a:r>
              <a:rPr lang="en-US" altLang="zh-CN" sz="2100" dirty="0">
                <a:solidFill>
                  <a:srgbClr val="0A4874"/>
                </a:solidFill>
                <a:latin typeface="+mj-lt"/>
                <a:ea typeface="+mj-ea"/>
                <a:cs typeface="+mj-cs"/>
              </a:rPr>
              <a:t>a new thinking way</a:t>
            </a:r>
            <a:endParaRPr lang="zh-CN" altLang="zh-CN" sz="2100" dirty="0">
              <a:solidFill>
                <a:srgbClr val="0A4874"/>
              </a:solidFill>
              <a:latin typeface="+mj-lt"/>
              <a:ea typeface="+mj-ea"/>
              <a:cs typeface="+mj-cs"/>
            </a:endParaRPr>
          </a:p>
          <a:p>
            <a:endParaRPr lang="zh-CN" altLang="en-US" sz="2100" dirty="0">
              <a:solidFill>
                <a:srgbClr val="0A4874"/>
              </a:solidFill>
              <a:latin typeface="+mj-lt"/>
              <a:ea typeface="+mj-ea"/>
              <a:cs typeface="+mj-cs"/>
            </a:endParaRPr>
          </a:p>
        </p:txBody>
      </p:sp>
    </p:spTree>
    <p:extLst>
      <p:ext uri="{BB962C8B-B14F-4D97-AF65-F5344CB8AC3E}">
        <p14:creationId xmlns:p14="http://schemas.microsoft.com/office/powerpoint/2010/main" val="108762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5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rgbClr val="219DC9"/>
                </a:solidFill>
              </a:rPr>
              <a:t>1.2  </a:t>
            </a:r>
            <a:r>
              <a:rPr lang="zh-CN" altLang="en-US" dirty="0" smtClean="0">
                <a:solidFill>
                  <a:srgbClr val="219DC9"/>
                </a:solidFill>
              </a:rPr>
              <a:t>用户分析</a:t>
            </a:r>
            <a:endParaRPr lang="zh-CN" altLang="en-US" dirty="0">
              <a:solidFill>
                <a:srgbClr val="219DC9"/>
              </a:solidFill>
            </a:endParaRPr>
          </a:p>
        </p:txBody>
      </p:sp>
      <p:grpSp>
        <p:nvGrpSpPr>
          <p:cNvPr id="20" name="组合 19"/>
          <p:cNvGrpSpPr/>
          <p:nvPr/>
        </p:nvGrpSpPr>
        <p:grpSpPr>
          <a:xfrm>
            <a:off x="18802617" y="4770865"/>
            <a:ext cx="1115771" cy="1432792"/>
            <a:chOff x="5562523" y="4823229"/>
            <a:chExt cx="1075954" cy="1076110"/>
          </a:xfrm>
        </p:grpSpPr>
        <p:sp>
          <p:nvSpPr>
            <p:cNvPr id="4" name="MU_2"/>
            <p:cNvSpPr/>
            <p:nvPr>
              <p:custDataLst>
                <p:tags r:id="rId7"/>
              </p:custDataLst>
            </p:nvPr>
          </p:nvSpPr>
          <p:spPr>
            <a:xfrm>
              <a:off x="5562523" y="4823229"/>
              <a:ext cx="1072097" cy="121693"/>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rgbClr val="64C800"/>
            </a:solidFill>
            <a:ln w="25400" cap="flat" cmpd="sng" algn="ctr">
              <a:noFill/>
              <a:prstDash val="solid"/>
            </a:ln>
            <a:effectLst/>
          </p:spPr>
          <p:txBody>
            <a:bodyPr anchor="ctr"/>
            <a:lstStyle/>
            <a:p>
              <a:pPr algn="ctr">
                <a:defRPr/>
              </a:pPr>
              <a:endParaRPr lang="zh-CN" altLang="en-US" kern="0">
                <a:solidFill>
                  <a:sysClr val="window" lastClr="CCE8CF"/>
                </a:solidFill>
                <a:latin typeface="Calibri"/>
                <a:ea typeface="宋体"/>
              </a:endParaRPr>
            </a:p>
          </p:txBody>
        </p:sp>
        <p:sp>
          <p:nvSpPr>
            <p:cNvPr id="8" name="MU_4"/>
            <p:cNvSpPr/>
            <p:nvPr>
              <p:custDataLst>
                <p:tags r:id="rId8"/>
              </p:custDataLst>
            </p:nvPr>
          </p:nvSpPr>
          <p:spPr>
            <a:xfrm>
              <a:off x="5566380" y="4944920"/>
              <a:ext cx="1072097" cy="954419"/>
            </a:xfrm>
            <a:custGeom>
              <a:avLst/>
              <a:gdLst>
                <a:gd name="connsiteX0" fmla="*/ 0 w 1323696"/>
                <a:gd name="connsiteY0" fmla="*/ 0 h 871147"/>
                <a:gd name="connsiteX1" fmla="*/ 1323696 w 1323696"/>
                <a:gd name="connsiteY1" fmla="*/ 0 h 871147"/>
                <a:gd name="connsiteX2" fmla="*/ 661848 w 1323696"/>
                <a:gd name="connsiteY2" fmla="*/ 871147 h 871147"/>
              </a:gdLst>
              <a:ahLst/>
              <a:cxnLst>
                <a:cxn ang="0">
                  <a:pos x="connsiteX0" y="connsiteY0"/>
                </a:cxn>
                <a:cxn ang="0">
                  <a:pos x="connsiteX1" y="connsiteY1"/>
                </a:cxn>
                <a:cxn ang="0">
                  <a:pos x="connsiteX2" y="connsiteY2"/>
                </a:cxn>
              </a:cxnLst>
              <a:rect l="l" t="t" r="r" b="b"/>
              <a:pathLst>
                <a:path w="1323696" h="871147">
                  <a:moveTo>
                    <a:pt x="0" y="0"/>
                  </a:moveTo>
                  <a:lnTo>
                    <a:pt x="1323696" y="0"/>
                  </a:lnTo>
                  <a:lnTo>
                    <a:pt x="661848" y="871147"/>
                  </a:lnTo>
                  <a:close/>
                </a:path>
              </a:pathLst>
            </a:custGeom>
            <a:solidFill>
              <a:srgbClr val="83DA0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504000" anchor="ctr">
              <a:normAutofit/>
            </a:bodyPr>
            <a:lstStyle/>
            <a:p>
              <a:pPr algn="ctr">
                <a:lnSpc>
                  <a:spcPct val="120000"/>
                </a:lnSpc>
                <a:defRPr/>
              </a:pPr>
              <a:r>
                <a:rPr lang="zh-CN" altLang="en-US" sz="1600" dirty="0">
                  <a:solidFill>
                    <a:srgbClr val="FFFFFF"/>
                  </a:solidFill>
                </a:rPr>
                <a:t>个人</a:t>
              </a:r>
              <a:r>
                <a:rPr lang="en-US" altLang="zh-CN" sz="1600" dirty="0" smtClean="0">
                  <a:solidFill>
                    <a:srgbClr val="FFFFFF"/>
                  </a:solidFill>
                </a:rPr>
                <a:t> </a:t>
              </a:r>
              <a:endParaRPr lang="zh-CN" altLang="en-US" sz="1600" dirty="0">
                <a:solidFill>
                  <a:srgbClr val="FFFFFF"/>
                </a:solidFill>
              </a:endParaRPr>
            </a:p>
          </p:txBody>
        </p:sp>
      </p:grpSp>
      <p:grpSp>
        <p:nvGrpSpPr>
          <p:cNvPr id="21" name="组合 20"/>
          <p:cNvGrpSpPr/>
          <p:nvPr/>
        </p:nvGrpSpPr>
        <p:grpSpPr>
          <a:xfrm>
            <a:off x="18356755" y="3799834"/>
            <a:ext cx="2000220" cy="949202"/>
            <a:chOff x="5094604" y="3839497"/>
            <a:chExt cx="2000220" cy="949202"/>
          </a:xfrm>
        </p:grpSpPr>
        <p:sp>
          <p:nvSpPr>
            <p:cNvPr id="5" name="MU_3"/>
            <p:cNvSpPr/>
            <p:nvPr>
              <p:custDataLst>
                <p:tags r:id="rId5"/>
              </p:custDataLst>
            </p:nvPr>
          </p:nvSpPr>
          <p:spPr>
            <a:xfrm>
              <a:off x="5094604" y="3839497"/>
              <a:ext cx="2000220" cy="121693"/>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rgbClr val="0070C0"/>
            </a:solidFill>
            <a:ln w="25400" cap="flat" cmpd="sng" algn="ctr">
              <a:noFill/>
              <a:prstDash val="solid"/>
            </a:ln>
            <a:effectLst/>
          </p:spPr>
          <p:txBody>
            <a:bodyPr anchor="ctr"/>
            <a:lstStyle/>
            <a:p>
              <a:pPr algn="ctr">
                <a:defRPr/>
              </a:pPr>
              <a:endParaRPr lang="zh-CN" altLang="en-US" kern="0">
                <a:solidFill>
                  <a:sysClr val="window" lastClr="CCE8CF"/>
                </a:solidFill>
                <a:latin typeface="Calibri"/>
                <a:ea typeface="宋体"/>
              </a:endParaRPr>
            </a:p>
          </p:txBody>
        </p:sp>
        <p:sp>
          <p:nvSpPr>
            <p:cNvPr id="9" name="MU_3"/>
            <p:cNvSpPr/>
            <p:nvPr>
              <p:custDataLst>
                <p:tags r:id="rId6"/>
              </p:custDataLst>
            </p:nvPr>
          </p:nvSpPr>
          <p:spPr>
            <a:xfrm>
              <a:off x="5094604" y="3961189"/>
              <a:ext cx="2000220" cy="827510"/>
            </a:xfrm>
            <a:custGeom>
              <a:avLst/>
              <a:gdLst/>
              <a:ahLst/>
              <a:cxnLst/>
              <a:rect l="l" t="t" r="r" b="b"/>
              <a:pathLst>
                <a:path w="3061735" h="937284">
                  <a:moveTo>
                    <a:pt x="0" y="0"/>
                  </a:moveTo>
                  <a:lnTo>
                    <a:pt x="3061735" y="0"/>
                  </a:lnTo>
                  <a:lnTo>
                    <a:pt x="2493758" y="937284"/>
                  </a:lnTo>
                  <a:lnTo>
                    <a:pt x="567977" y="937284"/>
                  </a:lnTo>
                  <a:close/>
                </a:path>
              </a:pathLst>
            </a:custGeom>
            <a:solidFill>
              <a:srgbClr val="219DC9"/>
            </a:solidFill>
            <a:ln w="25400" cap="flat" cmpd="sng" algn="ctr">
              <a:noFill/>
              <a:prstDash val="solid"/>
            </a:ln>
            <a:effectLst/>
          </p:spPr>
          <p:txBody>
            <a:bodyPr lIns="432000" tIns="46800" rIns="432000" bIns="46800" anchor="ctr">
              <a:normAutofit/>
            </a:bodyPr>
            <a:lstStyle/>
            <a:p>
              <a:pPr algn="ctr">
                <a:lnSpc>
                  <a:spcPct val="120000"/>
                </a:lnSpc>
                <a:defRPr/>
              </a:pPr>
              <a:r>
                <a:rPr lang="zh-CN" altLang="en-US" kern="0" dirty="0">
                  <a:solidFill>
                    <a:srgbClr val="FFFFFF"/>
                  </a:solidFill>
                </a:rPr>
                <a:t>现实</a:t>
              </a:r>
              <a:r>
                <a:rPr lang="zh-CN" altLang="en-US" kern="0" dirty="0" smtClean="0">
                  <a:solidFill>
                    <a:srgbClr val="FFFFFF"/>
                  </a:solidFill>
                </a:rPr>
                <a:t>层面</a:t>
              </a:r>
              <a:endParaRPr lang="en-US" altLang="zh-CN" kern="0" dirty="0">
                <a:solidFill>
                  <a:srgbClr val="FFFFFF"/>
                </a:solidFill>
              </a:endParaRPr>
            </a:p>
          </p:txBody>
        </p:sp>
      </p:grpSp>
      <p:grpSp>
        <p:nvGrpSpPr>
          <p:cNvPr id="22" name="组合 21"/>
          <p:cNvGrpSpPr/>
          <p:nvPr/>
        </p:nvGrpSpPr>
        <p:grpSpPr>
          <a:xfrm>
            <a:off x="17929973" y="2816102"/>
            <a:ext cx="2855070" cy="949202"/>
            <a:chOff x="4667822" y="2855765"/>
            <a:chExt cx="2855070" cy="949202"/>
          </a:xfrm>
        </p:grpSpPr>
        <p:sp>
          <p:nvSpPr>
            <p:cNvPr id="6" name="MU_4"/>
            <p:cNvSpPr/>
            <p:nvPr>
              <p:custDataLst>
                <p:tags r:id="rId3"/>
              </p:custDataLst>
            </p:nvPr>
          </p:nvSpPr>
          <p:spPr>
            <a:xfrm>
              <a:off x="4667822" y="2855765"/>
              <a:ext cx="2855070" cy="121693"/>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rgbClr val="64C800"/>
            </a:solidFill>
            <a:ln w="25400" cap="flat" cmpd="sng" algn="ctr">
              <a:noFill/>
              <a:prstDash val="solid"/>
            </a:ln>
            <a:effectLst/>
          </p:spPr>
          <p:txBody>
            <a:bodyPr anchor="ctr"/>
            <a:lstStyle/>
            <a:p>
              <a:pPr algn="ctr">
                <a:defRPr/>
              </a:pPr>
              <a:endParaRPr lang="zh-CN" altLang="en-US" kern="0">
                <a:solidFill>
                  <a:sysClr val="window" lastClr="CCE8CF"/>
                </a:solidFill>
                <a:latin typeface="Calibri"/>
                <a:ea typeface="宋体"/>
              </a:endParaRPr>
            </a:p>
          </p:txBody>
        </p:sp>
        <p:sp>
          <p:nvSpPr>
            <p:cNvPr id="10" name="MU_2"/>
            <p:cNvSpPr/>
            <p:nvPr>
              <p:custDataLst>
                <p:tags r:id="rId4"/>
              </p:custDataLst>
            </p:nvPr>
          </p:nvSpPr>
          <p:spPr>
            <a:xfrm>
              <a:off x="4667822" y="2977457"/>
              <a:ext cx="2855070" cy="827510"/>
            </a:xfrm>
            <a:custGeom>
              <a:avLst/>
              <a:gdLst/>
              <a:ahLst/>
              <a:cxnLst/>
              <a:rect l="l" t="t" r="r" b="b"/>
              <a:pathLst>
                <a:path w="4370803" h="937284">
                  <a:moveTo>
                    <a:pt x="0" y="0"/>
                  </a:moveTo>
                  <a:lnTo>
                    <a:pt x="4370803" y="0"/>
                  </a:lnTo>
                  <a:lnTo>
                    <a:pt x="3802825" y="937284"/>
                  </a:lnTo>
                  <a:lnTo>
                    <a:pt x="567978" y="937284"/>
                  </a:lnTo>
                  <a:close/>
                </a:path>
              </a:pathLst>
            </a:custGeom>
            <a:solidFill>
              <a:srgbClr val="83DA02"/>
            </a:solidFill>
            <a:ln w="25400" cap="flat" cmpd="sng" algn="ctr">
              <a:noFill/>
              <a:prstDash val="solid"/>
            </a:ln>
            <a:effectLst/>
          </p:spPr>
          <p:txBody>
            <a:bodyPr lIns="432000" tIns="46800" rIns="432000" bIns="46800" anchor="ctr">
              <a:normAutofit/>
            </a:bodyPr>
            <a:lstStyle/>
            <a:p>
              <a:pPr algn="ctr">
                <a:lnSpc>
                  <a:spcPct val="120000"/>
                </a:lnSpc>
                <a:defRPr/>
              </a:pPr>
              <a:r>
                <a:rPr lang="zh-CN" altLang="en-US" kern="0" dirty="0">
                  <a:solidFill>
                    <a:srgbClr val="FFFFFF"/>
                  </a:solidFill>
                </a:rPr>
                <a:t>理论</a:t>
              </a:r>
              <a:r>
                <a:rPr lang="zh-CN" altLang="en-US" kern="0" dirty="0" smtClean="0">
                  <a:solidFill>
                    <a:srgbClr val="FFFFFF"/>
                  </a:solidFill>
                </a:rPr>
                <a:t>研究层面</a:t>
              </a:r>
              <a:endParaRPr lang="en-US" altLang="zh-CN" kern="0" dirty="0">
                <a:solidFill>
                  <a:srgbClr val="FFFFFF"/>
                </a:solidFill>
              </a:endParaRPr>
            </a:p>
          </p:txBody>
        </p:sp>
      </p:grpSp>
      <p:grpSp>
        <p:nvGrpSpPr>
          <p:cNvPr id="23" name="组合 22"/>
          <p:cNvGrpSpPr/>
          <p:nvPr/>
        </p:nvGrpSpPr>
        <p:grpSpPr>
          <a:xfrm>
            <a:off x="17505763" y="1839614"/>
            <a:ext cx="3704777" cy="954419"/>
            <a:chOff x="4243612" y="1866577"/>
            <a:chExt cx="3704777" cy="954419"/>
          </a:xfrm>
        </p:grpSpPr>
        <p:sp>
          <p:nvSpPr>
            <p:cNvPr id="7" name="MU_5"/>
            <p:cNvSpPr/>
            <p:nvPr>
              <p:custDataLst>
                <p:tags r:id="rId1"/>
              </p:custDataLst>
            </p:nvPr>
          </p:nvSpPr>
          <p:spPr>
            <a:xfrm>
              <a:off x="4243612" y="1866577"/>
              <a:ext cx="3704777" cy="125170"/>
            </a:xfrm>
            <a:custGeom>
              <a:avLst/>
              <a:gdLst>
                <a:gd name="connsiteX0" fmla="*/ 0 w 1640851"/>
                <a:gd name="connsiteY0" fmla="*/ 0 h 149806"/>
                <a:gd name="connsiteX1" fmla="*/ 1640851 w 1640851"/>
                <a:gd name="connsiteY1" fmla="*/ 0 h 149806"/>
                <a:gd name="connsiteX2" fmla="*/ 1640851 w 1640851"/>
                <a:gd name="connsiteY2" fmla="*/ 149806 h 149806"/>
                <a:gd name="connsiteX3" fmla="*/ 0 w 1640851"/>
                <a:gd name="connsiteY3" fmla="*/ 149806 h 149806"/>
                <a:gd name="connsiteX4" fmla="*/ 0 w 1640851"/>
                <a:gd name="connsiteY4" fmla="*/ 0 h 149806"/>
                <a:gd name="connsiteX0" fmla="*/ 144379 w 1640851"/>
                <a:gd name="connsiteY0" fmla="*/ 12032 h 149806"/>
                <a:gd name="connsiteX1" fmla="*/ 1640851 w 1640851"/>
                <a:gd name="connsiteY1" fmla="*/ 0 h 149806"/>
                <a:gd name="connsiteX2" fmla="*/ 1640851 w 1640851"/>
                <a:gd name="connsiteY2" fmla="*/ 149806 h 149806"/>
                <a:gd name="connsiteX3" fmla="*/ 0 w 1640851"/>
                <a:gd name="connsiteY3" fmla="*/ 149806 h 149806"/>
                <a:gd name="connsiteX4" fmla="*/ 144379 w 1640851"/>
                <a:gd name="connsiteY4" fmla="*/ 12032 h 149806"/>
                <a:gd name="connsiteX0" fmla="*/ 144379 w 1640851"/>
                <a:gd name="connsiteY0" fmla="*/ 24064 h 161838"/>
                <a:gd name="connsiteX1" fmla="*/ 1508504 w 1640851"/>
                <a:gd name="connsiteY1" fmla="*/ 0 h 161838"/>
                <a:gd name="connsiteX2" fmla="*/ 1640851 w 1640851"/>
                <a:gd name="connsiteY2" fmla="*/ 161838 h 161838"/>
                <a:gd name="connsiteX3" fmla="*/ 0 w 1640851"/>
                <a:gd name="connsiteY3" fmla="*/ 161838 h 161838"/>
                <a:gd name="connsiteX4" fmla="*/ 144379 w 1640851"/>
                <a:gd name="connsiteY4" fmla="*/ 24064 h 161838"/>
                <a:gd name="connsiteX0" fmla="*/ 144379 w 1640851"/>
                <a:gd name="connsiteY0" fmla="*/ 0 h 137774"/>
                <a:gd name="connsiteX1" fmla="*/ 1544599 w 1640851"/>
                <a:gd name="connsiteY1" fmla="*/ 0 h 137774"/>
                <a:gd name="connsiteX2" fmla="*/ 1640851 w 1640851"/>
                <a:gd name="connsiteY2" fmla="*/ 137774 h 137774"/>
                <a:gd name="connsiteX3" fmla="*/ 0 w 1640851"/>
                <a:gd name="connsiteY3" fmla="*/ 137774 h 137774"/>
                <a:gd name="connsiteX4" fmla="*/ 144379 w 1640851"/>
                <a:gd name="connsiteY4" fmla="*/ 0 h 13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51" h="137774">
                  <a:moveTo>
                    <a:pt x="144379" y="0"/>
                  </a:moveTo>
                  <a:lnTo>
                    <a:pt x="1544599" y="0"/>
                  </a:lnTo>
                  <a:lnTo>
                    <a:pt x="1640851" y="137774"/>
                  </a:lnTo>
                  <a:lnTo>
                    <a:pt x="0" y="137774"/>
                  </a:lnTo>
                  <a:lnTo>
                    <a:pt x="144379" y="0"/>
                  </a:lnTo>
                  <a:close/>
                </a:path>
              </a:pathLst>
            </a:custGeom>
            <a:solidFill>
              <a:srgbClr val="0070C0"/>
            </a:solidFill>
            <a:ln w="25400" cap="flat" cmpd="sng" algn="ctr">
              <a:noFill/>
              <a:prstDash val="solid"/>
            </a:ln>
            <a:effectLst/>
          </p:spPr>
          <p:txBody>
            <a:bodyPr anchor="ctr"/>
            <a:lstStyle/>
            <a:p>
              <a:pPr algn="ctr">
                <a:defRPr/>
              </a:pPr>
              <a:endParaRPr lang="zh-CN" altLang="en-US" kern="0">
                <a:solidFill>
                  <a:sysClr val="window" lastClr="CCE8CF"/>
                </a:solidFill>
                <a:latin typeface="Calibri"/>
                <a:ea typeface="宋体"/>
              </a:endParaRPr>
            </a:p>
          </p:txBody>
        </p:sp>
        <p:sp>
          <p:nvSpPr>
            <p:cNvPr id="11" name="MU_1"/>
            <p:cNvSpPr/>
            <p:nvPr>
              <p:custDataLst>
                <p:tags r:id="rId2"/>
              </p:custDataLst>
            </p:nvPr>
          </p:nvSpPr>
          <p:spPr>
            <a:xfrm>
              <a:off x="4243612" y="1991748"/>
              <a:ext cx="3704777" cy="829248"/>
            </a:xfrm>
            <a:custGeom>
              <a:avLst/>
              <a:gdLst/>
              <a:ahLst/>
              <a:cxnLst/>
              <a:rect l="l" t="t" r="r" b="b"/>
              <a:pathLst>
                <a:path w="5670222" h="937284">
                  <a:moveTo>
                    <a:pt x="0" y="0"/>
                  </a:moveTo>
                  <a:lnTo>
                    <a:pt x="5670222" y="0"/>
                  </a:lnTo>
                  <a:lnTo>
                    <a:pt x="5670222" y="5327"/>
                  </a:lnTo>
                  <a:lnTo>
                    <a:pt x="5105473" y="937284"/>
                  </a:lnTo>
                  <a:lnTo>
                    <a:pt x="561559" y="937284"/>
                  </a:lnTo>
                  <a:lnTo>
                    <a:pt x="0" y="10591"/>
                  </a:lnTo>
                  <a:close/>
                </a:path>
              </a:pathLst>
            </a:custGeom>
            <a:solidFill>
              <a:srgbClr val="219DC9"/>
            </a:solidFill>
            <a:ln w="25400" cap="flat" cmpd="sng" algn="ctr">
              <a:noFill/>
              <a:prstDash val="solid"/>
            </a:ln>
            <a:effectLst/>
          </p:spPr>
          <p:txBody>
            <a:bodyPr lIns="432000" tIns="46800" rIns="432000" bIns="46800" anchor="ctr">
              <a:normAutofit/>
            </a:bodyPr>
            <a:lstStyle/>
            <a:p>
              <a:pPr algn="ctr">
                <a:lnSpc>
                  <a:spcPct val="120000"/>
                </a:lnSpc>
                <a:defRPr/>
              </a:pPr>
              <a:r>
                <a:rPr lang="zh-CN" altLang="en-US" sz="2000" kern="0" dirty="0" smtClean="0">
                  <a:solidFill>
                    <a:srgbClr val="FFFFFF"/>
                  </a:solidFill>
                </a:rPr>
                <a:t>实际应用层面</a:t>
              </a:r>
              <a:endParaRPr lang="zh-CN" altLang="en-US" sz="2000" kern="0" dirty="0">
                <a:solidFill>
                  <a:srgbClr val="FFFFFF"/>
                </a:solidFill>
              </a:endParaRPr>
            </a:p>
          </p:txBody>
        </p:sp>
      </p:grpSp>
      <p:sp>
        <p:nvSpPr>
          <p:cNvPr id="12" name="椭圆 11"/>
          <p:cNvSpPr/>
          <p:nvPr/>
        </p:nvSpPr>
        <p:spPr bwMode="auto">
          <a:xfrm>
            <a:off x="16755910" y="2102268"/>
            <a:ext cx="579755" cy="579755"/>
          </a:xfrm>
          <a:prstGeom prst="ellipse">
            <a:avLst/>
          </a:prstGeom>
          <a:noFill/>
          <a:ln w="12700" cap="flat" cmpd="sng" algn="ctr">
            <a:solidFill>
              <a:schemeClr val="accent1"/>
            </a:solid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2400" b="0" i="0" u="none" strike="noStrike" kern="0" cap="none" spc="0" normalizeH="0" baseline="0" noProof="0" dirty="0" smtClean="0">
                <a:ln>
                  <a:noFill/>
                </a:ln>
                <a:solidFill>
                  <a:srgbClr val="219DC9"/>
                </a:solidFill>
                <a:effectLst/>
                <a:uLnTx/>
                <a:uFillTx/>
                <a:latin typeface="Segoe UI Light"/>
                <a:ea typeface="幼圆"/>
                <a:cs typeface="+mn-cs"/>
              </a:rPr>
              <a:t>01</a:t>
            </a:r>
            <a:endParaRPr kumimoji="0" lang="zh-CN" altLang="en-US" sz="2400" b="0" i="0" u="none" strike="noStrike" kern="0" cap="none" spc="0" normalizeH="0" baseline="0" noProof="0" dirty="0" smtClean="0">
              <a:ln>
                <a:noFill/>
              </a:ln>
              <a:solidFill>
                <a:srgbClr val="219DC9"/>
              </a:solidFill>
              <a:effectLst/>
              <a:uLnTx/>
              <a:uFillTx/>
              <a:latin typeface="Segoe UI Light"/>
              <a:ea typeface="幼圆"/>
              <a:cs typeface="+mn-cs"/>
            </a:endParaRPr>
          </a:p>
        </p:txBody>
      </p:sp>
      <p:sp>
        <p:nvSpPr>
          <p:cNvPr id="13" name="椭圆 12"/>
          <p:cNvSpPr/>
          <p:nvPr/>
        </p:nvSpPr>
        <p:spPr bwMode="auto">
          <a:xfrm>
            <a:off x="17198061" y="3093748"/>
            <a:ext cx="579755" cy="579755"/>
          </a:xfrm>
          <a:prstGeom prst="ellipse">
            <a:avLst/>
          </a:prstGeom>
          <a:noFill/>
          <a:ln w="12700" cap="flat" cmpd="sng" algn="ctr">
            <a:solidFill>
              <a:srgbClr val="64C800"/>
            </a:solid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400" kern="0" dirty="0">
                <a:solidFill>
                  <a:srgbClr val="64C800"/>
                </a:solidFill>
                <a:latin typeface="Segoe UI Light"/>
                <a:ea typeface="幼圆"/>
              </a:rPr>
              <a:t>02</a:t>
            </a:r>
            <a:endParaRPr lang="zh-CN" altLang="en-US" sz="2400" kern="0" dirty="0">
              <a:solidFill>
                <a:srgbClr val="64C800"/>
              </a:solidFill>
              <a:latin typeface="Segoe UI Light"/>
              <a:ea typeface="幼圆"/>
            </a:endParaRPr>
          </a:p>
        </p:txBody>
      </p:sp>
      <p:sp>
        <p:nvSpPr>
          <p:cNvPr id="14" name="椭圆 13"/>
          <p:cNvSpPr/>
          <p:nvPr/>
        </p:nvSpPr>
        <p:spPr bwMode="auto">
          <a:xfrm>
            <a:off x="17589320" y="4059917"/>
            <a:ext cx="627216" cy="579755"/>
          </a:xfrm>
          <a:prstGeom prst="ellipse">
            <a:avLst/>
          </a:prstGeom>
          <a:noFill/>
          <a:ln w="12700" cap="flat" cmpd="sng" algn="ctr">
            <a:solidFill>
              <a:schemeClr val="accent1"/>
            </a:solid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400" kern="0" dirty="0">
                <a:solidFill>
                  <a:srgbClr val="219DC9"/>
                </a:solidFill>
                <a:latin typeface="Segoe UI Light"/>
                <a:ea typeface="幼圆"/>
              </a:rPr>
              <a:t>03</a:t>
            </a:r>
            <a:endParaRPr lang="zh-CN" altLang="en-US" sz="2400" kern="0" dirty="0">
              <a:solidFill>
                <a:srgbClr val="219DC9"/>
              </a:solidFill>
              <a:latin typeface="Segoe UI Light"/>
              <a:ea typeface="幼圆"/>
            </a:endParaRPr>
          </a:p>
        </p:txBody>
      </p:sp>
      <p:sp>
        <p:nvSpPr>
          <p:cNvPr id="15" name="椭圆 14"/>
          <p:cNvSpPr/>
          <p:nvPr/>
        </p:nvSpPr>
        <p:spPr bwMode="auto">
          <a:xfrm>
            <a:off x="18066151" y="5067477"/>
            <a:ext cx="579755" cy="579755"/>
          </a:xfrm>
          <a:prstGeom prst="ellipse">
            <a:avLst/>
          </a:prstGeom>
          <a:noFill/>
          <a:ln w="12700" cap="flat" cmpd="sng" algn="ctr">
            <a:solidFill>
              <a:srgbClr val="64C800"/>
            </a:solidFill>
            <a:prstDash val="dash"/>
            <a:miter lim="800000"/>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2400" kern="0" dirty="0">
                <a:solidFill>
                  <a:srgbClr val="64C800"/>
                </a:solidFill>
                <a:latin typeface="Segoe UI Light"/>
                <a:ea typeface="幼圆"/>
              </a:rPr>
              <a:t>04</a:t>
            </a:r>
            <a:endParaRPr lang="zh-CN" altLang="en-US" sz="2400" kern="0" dirty="0">
              <a:solidFill>
                <a:srgbClr val="64C800"/>
              </a:solidFill>
              <a:latin typeface="Segoe UI Light"/>
              <a:ea typeface="幼圆"/>
            </a:endParaRPr>
          </a:p>
        </p:txBody>
      </p:sp>
      <p:sp>
        <p:nvSpPr>
          <p:cNvPr id="16" name="矩形 15"/>
          <p:cNvSpPr/>
          <p:nvPr/>
        </p:nvSpPr>
        <p:spPr>
          <a:xfrm>
            <a:off x="13363750" y="4079745"/>
            <a:ext cx="4072576" cy="646331"/>
          </a:xfrm>
          <a:prstGeom prst="rect">
            <a:avLst/>
          </a:prstGeom>
        </p:spPr>
        <p:txBody>
          <a:bodyPr wrap="square">
            <a:spAutoFit/>
          </a:bodyPr>
          <a:lstStyle/>
          <a:p>
            <a:r>
              <a:rPr lang="zh-CN" altLang="zh-CN" kern="100" dirty="0">
                <a:solidFill>
                  <a:srgbClr val="219DC9"/>
                </a:solidFill>
                <a:latin typeface="+mj-ea"/>
                <a:ea typeface="+mj-ea"/>
              </a:rPr>
              <a:t>把握“微阅读”在大学生中的传播趋势和影响程度</a:t>
            </a:r>
            <a:endParaRPr lang="zh-CN" altLang="en-US" kern="100" dirty="0">
              <a:solidFill>
                <a:srgbClr val="219DC9"/>
              </a:solidFill>
              <a:latin typeface="+mj-ea"/>
              <a:ea typeface="+mj-ea"/>
            </a:endParaRPr>
          </a:p>
        </p:txBody>
      </p:sp>
      <p:sp>
        <p:nvSpPr>
          <p:cNvPr id="17" name="矩形 16"/>
          <p:cNvSpPr/>
          <p:nvPr/>
        </p:nvSpPr>
        <p:spPr>
          <a:xfrm>
            <a:off x="12913808" y="3054900"/>
            <a:ext cx="4265433" cy="646331"/>
          </a:xfrm>
          <a:prstGeom prst="rect">
            <a:avLst/>
          </a:prstGeom>
        </p:spPr>
        <p:txBody>
          <a:bodyPr wrap="square">
            <a:spAutoFit/>
          </a:bodyPr>
          <a:lstStyle/>
          <a:p>
            <a:pPr algn="just"/>
            <a:r>
              <a:rPr lang="zh-CN" altLang="zh-CN" kern="100" dirty="0">
                <a:solidFill>
                  <a:srgbClr val="64C800"/>
                </a:solidFill>
                <a:latin typeface="+mj-ea"/>
                <a:ea typeface="+mj-ea"/>
              </a:rPr>
              <a:t>丰富和发展阅读行为研究中较为薄弱的新媒体下的阅读理论研究成果</a:t>
            </a:r>
            <a:endParaRPr lang="en-US" altLang="zh-CN" kern="100" dirty="0">
              <a:solidFill>
                <a:srgbClr val="64C800"/>
              </a:solidFill>
              <a:latin typeface="+mj-ea"/>
              <a:ea typeface="+mj-ea"/>
            </a:endParaRPr>
          </a:p>
        </p:txBody>
      </p:sp>
      <p:sp>
        <p:nvSpPr>
          <p:cNvPr id="18" name="矩形 17"/>
          <p:cNvSpPr/>
          <p:nvPr/>
        </p:nvSpPr>
        <p:spPr>
          <a:xfrm>
            <a:off x="13875645" y="5172688"/>
            <a:ext cx="4190506" cy="369332"/>
          </a:xfrm>
          <a:prstGeom prst="rect">
            <a:avLst/>
          </a:prstGeom>
        </p:spPr>
        <p:txBody>
          <a:bodyPr wrap="square">
            <a:spAutoFit/>
          </a:bodyPr>
          <a:lstStyle/>
          <a:p>
            <a:pPr lvl="0"/>
            <a:r>
              <a:rPr lang="zh-CN" altLang="zh-CN" kern="100" dirty="0">
                <a:solidFill>
                  <a:srgbClr val="64C800"/>
                </a:solidFill>
                <a:latin typeface="+mj-ea"/>
                <a:ea typeface="+mj-ea"/>
              </a:rPr>
              <a:t>把握“微阅读”对大学生价值观的影响</a:t>
            </a:r>
            <a:endParaRPr lang="zh-CN" altLang="en-US" kern="100" dirty="0">
              <a:solidFill>
                <a:srgbClr val="64C800"/>
              </a:solidFill>
              <a:latin typeface="+mj-ea"/>
              <a:ea typeface="+mj-ea"/>
            </a:endParaRPr>
          </a:p>
        </p:txBody>
      </p:sp>
      <p:sp>
        <p:nvSpPr>
          <p:cNvPr id="19" name="矩形 18"/>
          <p:cNvSpPr/>
          <p:nvPr/>
        </p:nvSpPr>
        <p:spPr>
          <a:xfrm>
            <a:off x="12405808" y="2194743"/>
            <a:ext cx="4350103" cy="369332"/>
          </a:xfrm>
          <a:prstGeom prst="rect">
            <a:avLst/>
          </a:prstGeom>
        </p:spPr>
        <p:txBody>
          <a:bodyPr wrap="square">
            <a:spAutoFit/>
          </a:bodyPr>
          <a:lstStyle/>
          <a:p>
            <a:pPr lvl="0" algn="just"/>
            <a:r>
              <a:rPr lang="zh-CN" altLang="zh-CN" kern="100" dirty="0">
                <a:solidFill>
                  <a:srgbClr val="219DC9"/>
                </a:solidFill>
                <a:latin typeface="+mj-ea"/>
                <a:ea typeface="+mj-ea"/>
              </a:rPr>
              <a:t>深化移动互联网</a:t>
            </a:r>
            <a:r>
              <a:rPr lang="zh-CN" altLang="zh-CN" kern="100" dirty="0" smtClean="0">
                <a:solidFill>
                  <a:srgbClr val="219DC9"/>
                </a:solidFill>
                <a:latin typeface="+mj-ea"/>
                <a:ea typeface="+mj-ea"/>
              </a:rPr>
              <a:t>时代大学生</a:t>
            </a:r>
            <a:r>
              <a:rPr lang="zh-CN" altLang="zh-CN" kern="100" dirty="0">
                <a:solidFill>
                  <a:srgbClr val="219DC9"/>
                </a:solidFill>
                <a:latin typeface="+mj-ea"/>
                <a:ea typeface="+mj-ea"/>
              </a:rPr>
              <a:t>阅读行为研究</a:t>
            </a:r>
            <a:endParaRPr lang="zh-CN" altLang="en-US" kern="100" dirty="0">
              <a:solidFill>
                <a:srgbClr val="219DC9"/>
              </a:solidFill>
              <a:latin typeface="+mj-ea"/>
              <a:ea typeface="+mj-ea"/>
            </a:endParaRPr>
          </a:p>
        </p:txBody>
      </p:sp>
      <p:graphicFrame>
        <p:nvGraphicFramePr>
          <p:cNvPr id="3" name="表格 2"/>
          <p:cNvGraphicFramePr>
            <a:graphicFrameLocks noGrp="1"/>
          </p:cNvGraphicFramePr>
          <p:nvPr>
            <p:extLst>
              <p:ext uri="{D42A27DB-BD31-4B8C-83A1-F6EECF244321}">
                <p14:modId xmlns:p14="http://schemas.microsoft.com/office/powerpoint/2010/main" val="742467064"/>
              </p:ext>
            </p:extLst>
          </p:nvPr>
        </p:nvGraphicFramePr>
        <p:xfrm>
          <a:off x="564178" y="1324944"/>
          <a:ext cx="10851188" cy="5241006"/>
        </p:xfrm>
        <a:graphic>
          <a:graphicData uri="http://schemas.openxmlformats.org/drawingml/2006/table">
            <a:tbl>
              <a:tblPr>
                <a:tableStyleId>{5C22544A-7EE6-4342-B048-85BDC9FD1C3A}</a:tableStyleId>
              </a:tblPr>
              <a:tblGrid>
                <a:gridCol w="1440895"/>
                <a:gridCol w="1174063"/>
                <a:gridCol w="2659258"/>
                <a:gridCol w="1980178"/>
                <a:gridCol w="3596794"/>
              </a:tblGrid>
              <a:tr h="536872">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受访</a:t>
                      </a:r>
                      <a:r>
                        <a:rPr lang="zh-CN" altLang="en-US" sz="1800" b="1" u="none" strike="noStrike" dirty="0" smtClean="0">
                          <a:effectLst/>
                          <a:latin typeface="微软雅黑" panose="020B0503020204020204" pitchFamily="34" charset="-122"/>
                          <a:ea typeface="微软雅黑" panose="020B0503020204020204" pitchFamily="34" charset="-122"/>
                        </a:rPr>
                        <a:t>者</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工作类型</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在什么场景下会</a:t>
                      </a:r>
                      <a:r>
                        <a:rPr lang="zh-CN" altLang="en-US" sz="1800" b="1" u="none" strike="noStrike" dirty="0" smtClean="0">
                          <a:effectLst/>
                          <a:latin typeface="微软雅黑" panose="020B0503020204020204" pitchFamily="34" charset="-122"/>
                          <a:ea typeface="微软雅黑" panose="020B0503020204020204" pitchFamily="34" charset="-122"/>
                        </a:rPr>
                        <a:t>使用</a:t>
                      </a:r>
                      <a:endParaRPr 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如何使用</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使用过的竞品</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r>
              <a:tr h="221405">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刘昊宁</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开发</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跟思考有关的场景</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独立开发无从思考的时候</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852739">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大狗</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运维</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培训、办公、用来</a:t>
                      </a:r>
                      <a:r>
                        <a:rPr lang="zh-CN" altLang="en-US" sz="1600" b="0" u="none" strike="noStrike" dirty="0" smtClean="0">
                          <a:effectLst/>
                          <a:latin typeface="微软雅黑" panose="020B0503020204020204" pitchFamily="34" charset="-122"/>
                          <a:ea typeface="微软雅黑" panose="020B0503020204020204" pitchFamily="34" charset="-122"/>
                        </a:rPr>
                        <a:t>展示</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归纳、</a:t>
                      </a:r>
                      <a:r>
                        <a:rPr lang="zh-CN" altLang="en-US" sz="1600" b="0" u="none" strike="noStrike" dirty="0" smtClean="0">
                          <a:effectLst/>
                          <a:latin typeface="微软雅黑" panose="020B0503020204020204" pitchFamily="34" charset="-122"/>
                          <a:ea typeface="微软雅黑" panose="020B0503020204020204" pitchFamily="34" charset="-122"/>
                        </a:rPr>
                        <a:t>总结</a:t>
                      </a:r>
                      <a:endParaRPr lang="en-US" altLang="zh-CN" sz="1600" b="0" u="none" strike="noStrike" dirty="0" smtClean="0">
                        <a:effectLst/>
                        <a:latin typeface="微软雅黑" panose="020B0503020204020204" pitchFamily="34" charset="-122"/>
                        <a:ea typeface="微软雅黑" panose="020B0503020204020204" pitchFamily="34" charset="-122"/>
                      </a:endParaRPr>
                    </a:p>
                    <a:p>
                      <a:pPr algn="ctr" fontAlgn="b"/>
                      <a:r>
                        <a:rPr lang="zh-CN" altLang="en-US" sz="1600" b="0" u="none" strike="noStrike" dirty="0" smtClean="0">
                          <a:effectLst/>
                          <a:latin typeface="微软雅黑" panose="020B0503020204020204" pitchFamily="34" charset="-122"/>
                          <a:ea typeface="微软雅黑" panose="020B0503020204020204" pitchFamily="34" charset="-122"/>
                        </a:rPr>
                        <a:t>（</a:t>
                      </a:r>
                      <a:r>
                        <a:rPr lang="zh-CN" altLang="en-US" sz="1600" b="0" u="none" strike="noStrike" dirty="0">
                          <a:effectLst/>
                          <a:latin typeface="微软雅黑" panose="020B0503020204020204" pitchFamily="34" charset="-122"/>
                          <a:ea typeface="微软雅黑" panose="020B0503020204020204" pitchFamily="34" charset="-122"/>
                        </a:rPr>
                        <a:t>一个人）</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b="0" u="none" strike="noStrike" dirty="0" err="1">
                          <a:effectLst/>
                          <a:latin typeface="微软雅黑" panose="020B0503020204020204" pitchFamily="34" charset="-122"/>
                          <a:ea typeface="微软雅黑" panose="020B0503020204020204" pitchFamily="34" charset="-122"/>
                        </a:rPr>
                        <a:t>mindly</a:t>
                      </a:r>
                      <a:r>
                        <a:rPr lang="zh-CN" altLang="en-US" sz="1600" b="0" u="none" strike="noStrike" dirty="0">
                          <a:effectLst/>
                          <a:latin typeface="微软雅黑" panose="020B0503020204020204" pitchFamily="34" charset="-122"/>
                          <a:ea typeface="微软雅黑" panose="020B0503020204020204" pitchFamily="34" charset="-122"/>
                        </a:rPr>
                        <a:t>、画图工具</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优点：方便、有模版、细致</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缺点：层次多了之后大小安排</a:t>
                      </a:r>
                      <a:r>
                        <a:rPr lang="zh-CN" altLang="en-US" sz="1600" b="0" u="none" strike="noStrike" dirty="0" smtClean="0">
                          <a:effectLst/>
                          <a:latin typeface="微软雅黑" panose="020B0503020204020204" pitchFamily="34" charset="-122"/>
                          <a:ea typeface="微软雅黑" panose="020B0503020204020204" pitchFamily="34" charset="-122"/>
                        </a:rPr>
                        <a:t>布局</a:t>
                      </a:r>
                      <a:endParaRPr lang="en-US" altLang="zh-CN" sz="1600" b="0" u="none" strike="noStrike" dirty="0" smtClean="0">
                        <a:effectLst/>
                        <a:latin typeface="微软雅黑" panose="020B0503020204020204" pitchFamily="34" charset="-122"/>
                        <a:ea typeface="微软雅黑" panose="020B0503020204020204" pitchFamily="34" charset="-122"/>
                      </a:endParaRPr>
                    </a:p>
                    <a:p>
                      <a:pPr algn="ctr" fontAlgn="b"/>
                      <a:r>
                        <a:rPr lang="zh-CN" altLang="en-US" sz="1600" b="0" u="none" strike="noStrike" dirty="0" smtClean="0">
                          <a:effectLst/>
                          <a:latin typeface="微软雅黑" panose="020B0503020204020204" pitchFamily="34" charset="-122"/>
                          <a:ea typeface="微软雅黑" panose="020B0503020204020204" pitchFamily="34" charset="-122"/>
                        </a:rPr>
                        <a:t>很</a:t>
                      </a:r>
                      <a:r>
                        <a:rPr lang="zh-CN" altLang="en-US" sz="1600" b="0" u="none" strike="noStrike" dirty="0">
                          <a:effectLst/>
                          <a:latin typeface="微软雅黑" panose="020B0503020204020204" pitchFamily="34" charset="-122"/>
                          <a:ea typeface="微软雅黑" panose="020B0503020204020204" pitchFamily="34" charset="-122"/>
                        </a:rPr>
                        <a:t>麻烦</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852739">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钱总</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开发</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毫无头绪的时候</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（只有一个大致的方向）</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做任何事情蒙</a:t>
                      </a:r>
                      <a:r>
                        <a:rPr lang="zh-CN" altLang="en-US" sz="1600" b="0" u="none" strike="noStrike" dirty="0" smtClean="0">
                          <a:effectLst/>
                          <a:latin typeface="微软雅黑" panose="020B0503020204020204" pitchFamily="34" charset="-122"/>
                          <a:ea typeface="微软雅黑" panose="020B0503020204020204" pitchFamily="34" charset="-122"/>
                        </a:rPr>
                        <a:t>逼</a:t>
                      </a:r>
                      <a:endParaRPr lang="en-US" altLang="zh-CN" sz="1600" b="0" u="none" strike="noStrike" dirty="0" smtClean="0">
                        <a:effectLst/>
                        <a:latin typeface="微软雅黑" panose="020B0503020204020204" pitchFamily="34" charset="-122"/>
                        <a:ea typeface="微软雅黑" panose="020B0503020204020204" pitchFamily="34" charset="-122"/>
                      </a:endParaRPr>
                    </a:p>
                    <a:p>
                      <a:pPr algn="ctr" fontAlgn="b"/>
                      <a:r>
                        <a:rPr lang="zh-CN" altLang="en-US" sz="1600" b="0" u="none" strike="noStrike" dirty="0" smtClean="0">
                          <a:effectLst/>
                          <a:latin typeface="微软雅黑" panose="020B0503020204020204" pitchFamily="34" charset="-122"/>
                          <a:ea typeface="微软雅黑" panose="020B0503020204020204" pitchFamily="34" charset="-122"/>
                        </a:rPr>
                        <a:t>的</a:t>
                      </a:r>
                      <a:r>
                        <a:rPr lang="zh-CN" altLang="en-US" sz="1600" b="0" u="none" strike="noStrike" dirty="0">
                          <a:effectLst/>
                          <a:latin typeface="微软雅黑" panose="020B0503020204020204" pitchFamily="34" charset="-122"/>
                          <a:ea typeface="微软雅黑" panose="020B0503020204020204" pitchFamily="34" charset="-122"/>
                        </a:rPr>
                        <a:t>时候</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b="0" u="none" strike="noStrike" dirty="0" err="1">
                          <a:effectLst/>
                          <a:latin typeface="微软雅黑" panose="020B0503020204020204" pitchFamily="34" charset="-122"/>
                          <a:ea typeface="微软雅黑" panose="020B0503020204020204" pitchFamily="34" charset="-122"/>
                        </a:rPr>
                        <a:t>mindmanager</a:t>
                      </a:r>
                      <a:r>
                        <a:rPr lang="zh-CN" altLang="en-US" sz="1600" b="0" u="none" strike="noStrike" dirty="0">
                          <a:effectLst/>
                          <a:latin typeface="微软雅黑" panose="020B0503020204020204" pitchFamily="34" charset="-122"/>
                          <a:ea typeface="微软雅黑" panose="020B0503020204020204" pitchFamily="34" charset="-122"/>
                        </a:rPr>
                        <a:t>、百度脑图</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优点：方便</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缺点：仅梳理思路，并无启发效果</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642294">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大侠</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sz="1600" b="0" u="none" strike="noStrike">
                          <a:effectLst/>
                          <a:latin typeface="微软雅黑" panose="020B0503020204020204" pitchFamily="34" charset="-122"/>
                          <a:ea typeface="微软雅黑" panose="020B0503020204020204" pitchFamily="34" charset="-122"/>
                        </a:rPr>
                        <a:t>PDM</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逻辑理不清</a:t>
                      </a:r>
                      <a:br>
                        <a:rPr lang="zh-CN" alt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整理思路</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sz="1600" b="0" u="none" strike="noStrike" dirty="0" err="1">
                          <a:effectLst/>
                          <a:latin typeface="微软雅黑" panose="020B0503020204020204" pitchFamily="34" charset="-122"/>
                          <a:ea typeface="微软雅黑" panose="020B0503020204020204" pitchFamily="34" charset="-122"/>
                        </a:rPr>
                        <a:t>xmind、mindmanager、visio</a:t>
                      </a:r>
                      <a:r>
                        <a:rPr lang="en-US" sz="1600" b="0" u="none" strike="noStrike" dirty="0">
                          <a:effectLst/>
                          <a:latin typeface="微软雅黑" panose="020B0503020204020204" pitchFamily="34" charset="-122"/>
                          <a:ea typeface="微软雅黑" panose="020B0503020204020204" pitchFamily="34" charset="-122"/>
                        </a:rPr>
                        <a:t/>
                      </a:r>
                      <a:br>
                        <a:rPr lang="en-US" sz="1600" b="0" u="none" strike="noStrike" dirty="0">
                          <a:effectLst/>
                          <a:latin typeface="微软雅黑" panose="020B0503020204020204" pitchFamily="34" charset="-122"/>
                          <a:ea typeface="微软雅黑" panose="020B0503020204020204" pitchFamily="34" charset="-122"/>
                        </a:rPr>
                      </a:br>
                      <a:r>
                        <a:rPr lang="zh-CN" altLang="en-US" sz="1600" b="0" u="none" strike="noStrike" dirty="0">
                          <a:effectLst/>
                          <a:latin typeface="微软雅黑" panose="020B0503020204020204" pitchFamily="34" charset="-122"/>
                          <a:ea typeface="微软雅黑" panose="020B0503020204020204" pitchFamily="34" charset="-122"/>
                        </a:rPr>
                        <a:t>仅梳理思路，并无启发效果</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31850">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康荣</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测试</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无法决定在哪里和谁吃什么，</a:t>
                      </a:r>
                      <a:br>
                        <a:rPr lang="zh-CN" altLang="en-US" sz="1600" b="0" u="none" strike="noStrike">
                          <a:effectLst/>
                          <a:latin typeface="微软雅黑" panose="020B0503020204020204" pitchFamily="34" charset="-122"/>
                          <a:ea typeface="微软雅黑" panose="020B0503020204020204" pitchFamily="34" charset="-122"/>
                        </a:rPr>
                      </a:br>
                      <a:r>
                        <a:rPr lang="zh-CN" altLang="en-US" sz="1600" b="0" u="none" strike="noStrike">
                          <a:effectLst/>
                          <a:latin typeface="微软雅黑" panose="020B0503020204020204" pitchFamily="34" charset="-122"/>
                          <a:ea typeface="微软雅黑" panose="020B0503020204020204" pitchFamily="34" charset="-122"/>
                        </a:rPr>
                        <a:t>想不到标签场景</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总结人事地标签，</a:t>
                      </a:r>
                      <a:br>
                        <a:rPr lang="zh-CN" altLang="en-US" sz="1600" b="0" u="none" strike="noStrike">
                          <a:effectLst/>
                          <a:latin typeface="微软雅黑" panose="020B0503020204020204" pitchFamily="34" charset="-122"/>
                          <a:ea typeface="微软雅黑" panose="020B0503020204020204" pitchFamily="34" charset="-122"/>
                        </a:rPr>
                      </a:br>
                      <a:r>
                        <a:rPr lang="zh-CN" altLang="en-US" sz="1600" b="0" u="none" strike="noStrike">
                          <a:effectLst/>
                          <a:latin typeface="微软雅黑" panose="020B0503020204020204" pitchFamily="34" charset="-122"/>
                          <a:ea typeface="微软雅黑" panose="020B0503020204020204" pitchFamily="34" charset="-122"/>
                        </a:rPr>
                        <a:t>随机搭配</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百度脑图、梳理思路、操作方便</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378856">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一个微信好友</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平面设计</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与创意有关的设计</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不清楚</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sz="1600" b="0" u="none" strike="noStrike" dirty="0" err="1">
                          <a:effectLst/>
                          <a:latin typeface="微软雅黑" panose="020B0503020204020204" pitchFamily="34" charset="-122"/>
                          <a:ea typeface="微软雅黑" panose="020B0503020204020204" pitchFamily="34" charset="-122"/>
                        </a:rPr>
                        <a:t>mindnale</a:t>
                      </a:r>
                      <a:r>
                        <a:rPr lang="en-US" sz="1600" b="0" u="none" strike="noStrike" dirty="0">
                          <a:effectLst/>
                          <a:latin typeface="微软雅黑" panose="020B0503020204020204" pitchFamily="34" charset="-122"/>
                          <a:ea typeface="微软雅黑" panose="020B0503020204020204" pitchFamily="34" charset="-122"/>
                        </a:rPr>
                        <a:t> </a:t>
                      </a:r>
                      <a:r>
                        <a:rPr lang="en-US" sz="1600" b="0" u="none" strike="noStrike" dirty="0" err="1">
                          <a:effectLst/>
                          <a:latin typeface="微软雅黑" panose="020B0503020204020204" pitchFamily="34" charset="-122"/>
                          <a:ea typeface="微软雅黑" panose="020B0503020204020204" pitchFamily="34" charset="-122"/>
                        </a:rPr>
                        <a:t>Pro，Omniplan</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19100">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黄小鑫</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财经线员工</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想去哪玩组织活动</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用于发散思维阶段</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无</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31850">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刘敏</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女开发</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a:effectLst/>
                          <a:latin typeface="微软雅黑" panose="020B0503020204020204" pitchFamily="34" charset="-122"/>
                          <a:ea typeface="微软雅黑" panose="020B0503020204020204" pitchFamily="34" charset="-122"/>
                        </a:rPr>
                        <a:t>会议讨论、去哪玩</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没听过思维导图，很少用工具辅助思考</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
        <p:nvSpPr>
          <p:cNvPr id="24" name="矩形 23"/>
          <p:cNvSpPr/>
          <p:nvPr/>
        </p:nvSpPr>
        <p:spPr bwMode="auto">
          <a:xfrm>
            <a:off x="7721599" y="1181578"/>
            <a:ext cx="3776479" cy="5485921"/>
          </a:xfrm>
          <a:prstGeom prst="rect">
            <a:avLst/>
          </a:prstGeom>
          <a:noFill/>
          <a:ln w="38100" cap="flat" cmpd="sng" algn="ctr">
            <a:solidFill>
              <a:srgbClr val="64C800"/>
            </a:solid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rgbClr val="219DC9"/>
              </a:solidFill>
              <a:effectLst/>
              <a:uLnTx/>
              <a:uFillTx/>
              <a:latin typeface="Segoe UI Light"/>
              <a:ea typeface="幼圆"/>
              <a:cs typeface="+mn-cs"/>
            </a:endParaRPr>
          </a:p>
        </p:txBody>
      </p:sp>
      <p:sp>
        <p:nvSpPr>
          <p:cNvPr id="25" name="矩形 24"/>
          <p:cNvSpPr/>
          <p:nvPr/>
        </p:nvSpPr>
        <p:spPr bwMode="auto">
          <a:xfrm>
            <a:off x="7899399" y="3276600"/>
            <a:ext cx="3378201" cy="1656291"/>
          </a:xfrm>
          <a:prstGeom prst="rect">
            <a:avLst/>
          </a:prstGeom>
          <a:noFill/>
          <a:ln w="38100" cap="flat" cmpd="sng" algn="ctr">
            <a:solidFill>
              <a:srgbClr val="64C800"/>
            </a:solid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rgbClr val="219DC9"/>
              </a:solidFill>
              <a:effectLst/>
              <a:uLnTx/>
              <a:uFillTx/>
              <a:latin typeface="Segoe UI Light"/>
              <a:ea typeface="幼圆"/>
              <a:cs typeface="+mn-cs"/>
            </a:endParaRPr>
          </a:p>
        </p:txBody>
      </p:sp>
      <p:sp>
        <p:nvSpPr>
          <p:cNvPr id="26" name="矩形 25"/>
          <p:cNvSpPr/>
          <p:nvPr/>
        </p:nvSpPr>
        <p:spPr bwMode="auto">
          <a:xfrm>
            <a:off x="3056545" y="4726076"/>
            <a:ext cx="2899756" cy="1941423"/>
          </a:xfrm>
          <a:prstGeom prst="rect">
            <a:avLst/>
          </a:prstGeom>
          <a:noFill/>
          <a:ln w="38100" cap="flat" cmpd="sng" algn="ctr">
            <a:solidFill>
              <a:srgbClr val="64C800"/>
            </a:solid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rgbClr val="219DC9"/>
              </a:solidFill>
              <a:effectLst/>
              <a:uLnTx/>
              <a:uFillTx/>
              <a:latin typeface="Segoe UI Light"/>
              <a:ea typeface="幼圆"/>
              <a:cs typeface="+mn-cs"/>
            </a:endParaRPr>
          </a:p>
        </p:txBody>
      </p:sp>
    </p:spTree>
    <p:extLst>
      <p:ext uri="{BB962C8B-B14F-4D97-AF65-F5344CB8AC3E}">
        <p14:creationId xmlns:p14="http://schemas.microsoft.com/office/powerpoint/2010/main" val="34156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26"/>
                                        </p:tgtEl>
                                      </p:cBhvr>
                                    </p:animEffect>
                                    <p:animScale>
                                      <p:cBhvr>
                                        <p:cTn id="10" dur="250" autoRev="1" fill="hold"/>
                                        <p:tgtEl>
                                          <p:spTgt spid="2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grpId="1" nodeType="afterEffect">
                                  <p:stCondLst>
                                    <p:cond delay="0"/>
                                  </p:stCondLst>
                                  <p:childTnLst>
                                    <p:animEffect transition="out" filter="fade">
                                      <p:cBhvr>
                                        <p:cTn id="17" dur="500" tmFilter="0, 0; .2, .5; .8, .5; 1, 0"/>
                                        <p:tgtEl>
                                          <p:spTgt spid="24"/>
                                        </p:tgtEl>
                                      </p:cBhvr>
                                    </p:animEffect>
                                    <p:animScale>
                                      <p:cBhvr>
                                        <p:cTn id="18" dur="250" autoRev="1" fill="hold"/>
                                        <p:tgtEl>
                                          <p:spTgt spid="2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26" presetClass="emph" presetSubtype="0" fill="hold" grpId="1" nodeType="afterEffect">
                                  <p:stCondLst>
                                    <p:cond delay="0"/>
                                  </p:stCondLst>
                                  <p:childTnLst>
                                    <p:animEffect transition="out" filter="fade">
                                      <p:cBhvr>
                                        <p:cTn id="25" dur="500" tmFilter="0, 0; .2, .5; .8, .5; 1, 0"/>
                                        <p:tgtEl>
                                          <p:spTgt spid="25"/>
                                        </p:tgtEl>
                                      </p:cBhvr>
                                    </p:animEffect>
                                    <p:animScale>
                                      <p:cBhvr>
                                        <p:cTn id="26"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1.2  </a:t>
            </a:r>
            <a:r>
              <a:rPr lang="zh-CN" altLang="en-US" dirty="0">
                <a:solidFill>
                  <a:srgbClr val="219DC9"/>
                </a:solidFill>
              </a:rPr>
              <a:t>用户分析</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426262766"/>
              </p:ext>
            </p:extLst>
          </p:nvPr>
        </p:nvGraphicFramePr>
        <p:xfrm>
          <a:off x="1231900" y="1917699"/>
          <a:ext cx="9728200" cy="3022602"/>
        </p:xfrm>
        <a:graphic>
          <a:graphicData uri="http://schemas.openxmlformats.org/drawingml/2006/table">
            <a:tbl>
              <a:tblPr>
                <a:tableStyleId>{5C22544A-7EE6-4342-B048-85BDC9FD1C3A}</a:tableStyleId>
              </a:tblPr>
              <a:tblGrid>
                <a:gridCol w="1397000"/>
                <a:gridCol w="4140200"/>
                <a:gridCol w="4191000"/>
              </a:tblGrid>
              <a:tr h="503767">
                <a:tc gridSpan="3">
                  <a:txBody>
                    <a:bodyPr/>
                    <a:lstStyle/>
                    <a:p>
                      <a:pPr algn="ctr" fontAlgn="b"/>
                      <a:r>
                        <a:rPr lang="zh-CN" altLang="en-US" sz="2000" b="1" u="none" strike="noStrike" dirty="0">
                          <a:effectLst/>
                          <a:latin typeface="微软雅黑" panose="020B0503020204020204" pitchFamily="34" charset="-122"/>
                          <a:ea typeface="微软雅黑" panose="020B0503020204020204" pitchFamily="34" charset="-122"/>
                        </a:rPr>
                        <a:t>核心用户群</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hMerge="1">
                  <a:txBody>
                    <a:bodyPr/>
                    <a:lstStyle/>
                    <a:p>
                      <a:pPr algn="l" fontAlgn="b"/>
                      <a:endParaRPr lang="zh-CN" altLang="en-US" sz="1200" b="0" i="0" u="none" strike="noStrike">
                        <a:solidFill>
                          <a:srgbClr val="000000"/>
                        </a:solidFill>
                        <a:effectLst/>
                        <a:latin typeface="DengXian"/>
                      </a:endParaRPr>
                    </a:p>
                  </a:txBody>
                  <a:tcPr marL="9525" marR="9525" marT="9525" marB="0" anchor="b"/>
                </a:tc>
                <a:tc hMerge="1">
                  <a:txBody>
                    <a:bodyPr/>
                    <a:lstStyle/>
                    <a:p>
                      <a:pPr algn="l" fontAlgn="b"/>
                      <a:endParaRPr lang="zh-CN" altLang="en-US" sz="1200" b="0" i="0" u="none" strike="noStrike">
                        <a:solidFill>
                          <a:srgbClr val="000000"/>
                        </a:solidFill>
                        <a:effectLst/>
                        <a:latin typeface="DengXian"/>
                      </a:endParaRPr>
                    </a:p>
                  </a:txBody>
                  <a:tcPr marL="9525" marR="9525" marT="9525" marB="0" anchor="b"/>
                </a:tc>
              </a:tr>
              <a:tr h="503767">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用户群</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特征</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需求</a:t>
                      </a:r>
                      <a:r>
                        <a:rPr lang="zh-CN" altLang="en-US" sz="1800" b="1" u="none" strike="noStrike" dirty="0" smtClean="0">
                          <a:effectLst/>
                          <a:latin typeface="微软雅黑" panose="020B0503020204020204" pitchFamily="34" charset="-122"/>
                          <a:ea typeface="微软雅黑" panose="020B0503020204020204" pitchFamily="34" charset="-122"/>
                        </a:rPr>
                        <a:t>点</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3767">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偏办公用户</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a:effectLst/>
                          <a:latin typeface="微软雅黑" panose="020B0503020204020204" pitchFamily="34" charset="-122"/>
                          <a:ea typeface="微软雅黑" panose="020B0503020204020204" pitchFamily="34" charset="-122"/>
                        </a:rPr>
                        <a:t>18-35</a:t>
                      </a:r>
                      <a:r>
                        <a:rPr lang="zh-CN" altLang="en-US" sz="1600" u="none" strike="noStrike" dirty="0">
                          <a:effectLst/>
                          <a:latin typeface="微软雅黑" panose="020B0503020204020204" pitchFamily="34" charset="-122"/>
                          <a:ea typeface="微软雅黑" panose="020B0503020204020204" pitchFamily="34" charset="-122"/>
                        </a:rPr>
                        <a:t>岁以内的白领，年纪较轻，有活力</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工作需要决策，但决策时间长，过于</a:t>
                      </a:r>
                      <a:r>
                        <a:rPr lang="zh-CN" altLang="en-US" sz="1600" u="none" strike="noStrike" dirty="0" smtClean="0">
                          <a:effectLst/>
                          <a:latin typeface="微软雅黑" panose="020B0503020204020204" pitchFamily="34" charset="-122"/>
                          <a:ea typeface="微软雅黑" panose="020B0503020204020204" pitchFamily="34" charset="-122"/>
                        </a:rPr>
                        <a:t>发散</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3767">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偏娱乐用户</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学生和白领，年纪较小，对娱乐有较高的追求</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生活、娱乐中辅助决策、提供建议</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03767">
                <a:tc gridSpan="3">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　</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hMerge="1">
                  <a:txBody>
                    <a:bodyPr/>
                    <a:lstStyle/>
                    <a:p>
                      <a:pPr algn="ctr" fontAlgn="b"/>
                      <a:endParaRPr lang="zh-CN" altLang="en-US" sz="1200" b="0" i="0" u="none" strike="noStrike" dirty="0">
                        <a:solidFill>
                          <a:srgbClr val="000000"/>
                        </a:solidFill>
                        <a:effectLst/>
                        <a:latin typeface="DengXian"/>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zh-CN" altLang="en-US" sz="1200" b="0" i="0" u="none" strike="noStrike" dirty="0">
                        <a:solidFill>
                          <a:srgbClr val="000000"/>
                        </a:solidFill>
                        <a:effectLst/>
                        <a:latin typeface="DengXian"/>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3767">
                <a:tc gridSpan="3">
                  <a:txBody>
                    <a:bodyPr/>
                    <a:lstStyle/>
                    <a:p>
                      <a:pPr algn="ctr" fontAlgn="b"/>
                      <a:r>
                        <a:rPr lang="zh-CN" altLang="en-US" sz="1600" b="1" u="none" strike="noStrike" dirty="0">
                          <a:effectLst/>
                          <a:latin typeface="微软雅黑" panose="020B0503020204020204" pitchFamily="34" charset="-122"/>
                          <a:ea typeface="微软雅黑" panose="020B0503020204020204" pitchFamily="34" charset="-122"/>
                        </a:rPr>
                        <a:t>小结：大部分偏办公用户对此产品有较大的需求，也有一部分偏娱乐性用户也有一定的需求。所以，在产品前期，应该优先考虑偏办公用户。</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261488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1.2  </a:t>
            </a:r>
            <a:r>
              <a:rPr lang="zh-CN" altLang="en-US" dirty="0">
                <a:solidFill>
                  <a:srgbClr val="219DC9"/>
                </a:solidFill>
              </a:rPr>
              <a:t>用户分析</a:t>
            </a:r>
            <a:endParaRPr lang="zh-CN" altLang="en-US" dirty="0"/>
          </a:p>
        </p:txBody>
      </p:sp>
      <p:grpSp>
        <p:nvGrpSpPr>
          <p:cNvPr id="4" name="组合 3"/>
          <p:cNvGrpSpPr/>
          <p:nvPr/>
        </p:nvGrpSpPr>
        <p:grpSpPr>
          <a:xfrm>
            <a:off x="3686322" y="2478639"/>
            <a:ext cx="4819355" cy="1900721"/>
            <a:chOff x="3550922" y="1680678"/>
            <a:chExt cx="4819355" cy="1900721"/>
          </a:xfrm>
        </p:grpSpPr>
        <p:sp>
          <p:nvSpPr>
            <p:cNvPr id="5" name="圆角矩形 4"/>
            <p:cNvSpPr/>
            <p:nvPr/>
          </p:nvSpPr>
          <p:spPr bwMode="auto">
            <a:xfrm>
              <a:off x="3550922" y="1680678"/>
              <a:ext cx="4819355" cy="1900721"/>
            </a:xfrm>
            <a:prstGeom prst="roundRect">
              <a:avLst/>
            </a:prstGeom>
            <a:solidFill>
              <a:srgbClr val="219DC9"/>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6" name="矩形 5"/>
            <p:cNvSpPr/>
            <p:nvPr/>
          </p:nvSpPr>
          <p:spPr>
            <a:xfrm>
              <a:off x="3801500" y="1791406"/>
              <a:ext cx="4318198" cy="1754326"/>
            </a:xfrm>
            <a:prstGeom prst="rect">
              <a:avLst/>
            </a:prstGeom>
          </p:spPr>
          <p:txBody>
            <a:bodyPr wrap="square">
              <a:spAutoFit/>
            </a:bodyPr>
            <a:lstStyle/>
            <a:p>
              <a:pPr>
                <a:lnSpc>
                  <a:spcPct val="150000"/>
                </a:lnSpc>
              </a:pPr>
              <a:r>
                <a:rPr lang="zh-CN" altLang="en-US" sz="2400" b="1" dirty="0" smtClean="0">
                  <a:solidFill>
                    <a:schemeClr val="bg1"/>
                  </a:solidFill>
                </a:rPr>
                <a:t>核心</a:t>
              </a:r>
              <a:r>
                <a:rPr lang="zh-CN" altLang="en-US" sz="2400" b="1" dirty="0">
                  <a:solidFill>
                    <a:schemeClr val="bg1"/>
                  </a:solidFill>
                </a:rPr>
                <a:t>需求点</a:t>
              </a:r>
              <a:r>
                <a:rPr lang="zh-CN" altLang="en-US" sz="2400" b="1" dirty="0" smtClean="0">
                  <a:solidFill>
                    <a:schemeClr val="bg1"/>
                  </a:solidFill>
                </a:rPr>
                <a:t>：</a:t>
              </a:r>
              <a:endParaRPr lang="en-US" altLang="zh-CN" sz="2400" b="1" dirty="0" smtClean="0">
                <a:solidFill>
                  <a:schemeClr val="bg1"/>
                </a:solidFill>
              </a:endParaRPr>
            </a:p>
            <a:p>
              <a:pPr algn="ctr">
                <a:lnSpc>
                  <a:spcPct val="150000"/>
                </a:lnSpc>
              </a:pPr>
              <a:r>
                <a:rPr lang="zh-CN" altLang="en-US" sz="2400" dirty="0" smtClean="0">
                  <a:solidFill>
                    <a:schemeClr val="bg1"/>
                  </a:solidFill>
                </a:rPr>
                <a:t>1</a:t>
              </a:r>
              <a:r>
                <a:rPr lang="en-US" altLang="zh-CN" sz="2400" dirty="0">
                  <a:solidFill>
                    <a:schemeClr val="bg1"/>
                  </a:solidFill>
                </a:rPr>
                <a:t>.</a:t>
              </a:r>
              <a:r>
                <a:rPr lang="zh-CN" altLang="en-US" sz="2400" dirty="0" smtClean="0">
                  <a:solidFill>
                    <a:schemeClr val="bg1"/>
                  </a:solidFill>
                </a:rPr>
                <a:t>有效</a:t>
              </a:r>
              <a:r>
                <a:rPr lang="zh-CN" altLang="en-US" sz="2400" dirty="0">
                  <a:solidFill>
                    <a:schemeClr val="bg1"/>
                  </a:solidFill>
                </a:rPr>
                <a:t>的启发用户的思考</a:t>
              </a:r>
              <a:r>
                <a:rPr lang="zh-CN" altLang="en-US" sz="2400" dirty="0" smtClean="0">
                  <a:solidFill>
                    <a:schemeClr val="bg1"/>
                  </a:solidFill>
                </a:rPr>
                <a:t>方式</a:t>
              </a:r>
              <a:r>
                <a:rPr lang="zh-CN" altLang="en-US" sz="2400" dirty="0">
                  <a:solidFill>
                    <a:schemeClr val="bg1"/>
                  </a:solidFill>
                </a:rPr>
                <a:t>；</a:t>
              </a:r>
              <a:endParaRPr lang="en-US" altLang="zh-CN" sz="2400" dirty="0" smtClean="0">
                <a:solidFill>
                  <a:schemeClr val="bg1"/>
                </a:solidFill>
              </a:endParaRPr>
            </a:p>
            <a:p>
              <a:pPr>
                <a:lnSpc>
                  <a:spcPct val="150000"/>
                </a:lnSpc>
              </a:pPr>
              <a:r>
                <a:rPr lang="zh-CN" altLang="en-US" sz="2400" dirty="0" smtClean="0">
                  <a:solidFill>
                    <a:schemeClr val="bg1"/>
                  </a:solidFill>
                </a:rPr>
                <a:t>2</a:t>
              </a:r>
              <a:r>
                <a:rPr lang="en-US" altLang="zh-CN" sz="2400" dirty="0" smtClean="0">
                  <a:solidFill>
                    <a:schemeClr val="bg1"/>
                  </a:solidFill>
                </a:rPr>
                <a:t>.</a:t>
              </a:r>
              <a:r>
                <a:rPr lang="zh-CN" altLang="en-US" sz="2400" dirty="0" smtClean="0">
                  <a:solidFill>
                    <a:schemeClr val="bg1"/>
                  </a:solidFill>
                </a:rPr>
                <a:t>高效</a:t>
              </a:r>
              <a:r>
                <a:rPr lang="zh-CN" altLang="en-US" sz="2400" dirty="0">
                  <a:solidFill>
                    <a:schemeClr val="bg1"/>
                  </a:solidFill>
                </a:rPr>
                <a:t>的整理</a:t>
              </a:r>
              <a:r>
                <a:rPr lang="zh-CN" altLang="en-US" sz="2400" dirty="0" smtClean="0">
                  <a:solidFill>
                    <a:schemeClr val="bg1"/>
                  </a:solidFill>
                </a:rPr>
                <a:t>。</a:t>
              </a:r>
              <a:endParaRPr lang="zh-CN" altLang="en-US" sz="2400" dirty="0">
                <a:solidFill>
                  <a:schemeClr val="bg1"/>
                </a:solidFill>
              </a:endParaRPr>
            </a:p>
          </p:txBody>
        </p:sp>
      </p:grpSp>
    </p:spTree>
    <p:extLst>
      <p:ext uri="{BB962C8B-B14F-4D97-AF65-F5344CB8AC3E}">
        <p14:creationId xmlns:p14="http://schemas.microsoft.com/office/powerpoint/2010/main" val="180612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219DC9"/>
                </a:solidFill>
              </a:rPr>
              <a:t>1.2  </a:t>
            </a:r>
            <a:r>
              <a:rPr lang="zh-CN" altLang="en-US" dirty="0">
                <a:solidFill>
                  <a:srgbClr val="219DC9"/>
                </a:solidFill>
              </a:rPr>
              <a:t>用户分析</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137064963"/>
              </p:ext>
            </p:extLst>
          </p:nvPr>
        </p:nvGraphicFramePr>
        <p:xfrm>
          <a:off x="1473201" y="1982987"/>
          <a:ext cx="9245598" cy="3782815"/>
        </p:xfrm>
        <a:graphic>
          <a:graphicData uri="http://schemas.openxmlformats.org/drawingml/2006/table">
            <a:tbl>
              <a:tblPr>
                <a:tableStyleId>{5C22544A-7EE6-4342-B048-85BDC9FD1C3A}</a:tableStyleId>
              </a:tblPr>
              <a:tblGrid>
                <a:gridCol w="3141324"/>
                <a:gridCol w="5257763"/>
                <a:gridCol w="846511"/>
              </a:tblGrid>
              <a:tr h="634211">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功能版本</a:t>
                      </a:r>
                      <a:r>
                        <a:rPr lang="en-US" altLang="zh-CN" sz="1800" b="1" u="none" strike="noStrike" dirty="0">
                          <a:effectLst/>
                          <a:latin typeface="微软雅黑" panose="020B0503020204020204" pitchFamily="34" charset="-122"/>
                          <a:ea typeface="微软雅黑" panose="020B0503020204020204" pitchFamily="34" charset="-122"/>
                        </a:rPr>
                        <a:t>/</a:t>
                      </a:r>
                      <a:r>
                        <a:rPr lang="zh-CN" altLang="en-US" sz="1800" b="1" u="none" strike="noStrike" dirty="0">
                          <a:effectLst/>
                          <a:latin typeface="微软雅黑" panose="020B0503020204020204" pitchFamily="34" charset="-122"/>
                          <a:ea typeface="微软雅黑" panose="020B0503020204020204" pitchFamily="34" charset="-122"/>
                        </a:rPr>
                        <a:t>页面</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特性</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优先级</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r>
              <a:tr h="498005">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核心功能</a:t>
                      </a:r>
                      <a:r>
                        <a:rPr lang="en-US" altLang="zh-CN" sz="1600" u="none" strike="noStrike">
                          <a:effectLst/>
                          <a:latin typeface="微软雅黑" panose="020B0503020204020204" pitchFamily="34" charset="-122"/>
                          <a:ea typeface="微软雅黑" panose="020B0503020204020204" pitchFamily="34" charset="-122"/>
                        </a:rPr>
                        <a:t>1</a:t>
                      </a:r>
                      <a:r>
                        <a:rPr lang="zh-CN" altLang="en-US" sz="1600" u="none" strike="noStrike">
                          <a:effectLst/>
                          <a:latin typeface="微软雅黑" panose="020B0503020204020204" pitchFamily="34" charset="-122"/>
                          <a:ea typeface="微软雅黑" panose="020B0503020204020204" pitchFamily="34" charset="-122"/>
                        </a:rPr>
                        <a:t>：卡片组合</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以离线、单人的方式使用卡片组合进行思考、</a:t>
                      </a:r>
                      <a:r>
                        <a:rPr lang="zh-CN" altLang="en-US" sz="1600" u="none" strike="noStrike" dirty="0" smtClean="0">
                          <a:effectLst/>
                          <a:latin typeface="微软雅黑" panose="020B0503020204020204" pitchFamily="34" charset="-122"/>
                          <a:ea typeface="微软雅黑" panose="020B0503020204020204" pitchFamily="34" charset="-122"/>
                        </a:rPr>
                        <a:t>决策</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FF0000"/>
                          </a:solidFill>
                          <a:effectLst/>
                          <a:latin typeface="微软雅黑" panose="020B0503020204020204" pitchFamily="34" charset="-122"/>
                          <a:ea typeface="微软雅黑" panose="020B0503020204020204" pitchFamily="34" charset="-122"/>
                        </a:rPr>
                        <a:t>P</a:t>
                      </a:r>
                      <a:r>
                        <a:rPr lang="en-US" sz="1600" u="none" strike="noStrike" dirty="0" smtClean="0">
                          <a:solidFill>
                            <a:srgbClr val="FF0000"/>
                          </a:solidFill>
                          <a:effectLst/>
                          <a:latin typeface="微软雅黑" panose="020B0503020204020204" pitchFamily="34" charset="-122"/>
                          <a:ea typeface="微软雅黑" panose="020B0503020204020204" pitchFamily="34" charset="-122"/>
                        </a:rPr>
                        <a:t>0</a:t>
                      </a:r>
                      <a:endParaRPr 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98005">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界面：创建页面</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创建一个新的卡片组合项目</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FF0000"/>
                          </a:solidFill>
                          <a:effectLst/>
                          <a:latin typeface="微软雅黑" panose="020B0503020204020204" pitchFamily="34" charset="-122"/>
                          <a:ea typeface="微软雅黑" panose="020B0503020204020204" pitchFamily="34" charset="-122"/>
                        </a:rPr>
                        <a:t>P</a:t>
                      </a:r>
                      <a:r>
                        <a:rPr lang="en-US" sz="1600" u="none" strike="noStrike" dirty="0" smtClean="0">
                          <a:solidFill>
                            <a:srgbClr val="FF0000"/>
                          </a:solidFill>
                          <a:effectLst/>
                          <a:latin typeface="微软雅黑" panose="020B0503020204020204" pitchFamily="34" charset="-122"/>
                          <a:ea typeface="微软雅黑" panose="020B0503020204020204" pitchFamily="34" charset="-122"/>
                        </a:rPr>
                        <a:t>0</a:t>
                      </a:r>
                      <a:endParaRPr 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98005">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核心功能</a:t>
                      </a:r>
                      <a:r>
                        <a:rPr lang="en-US" altLang="zh-CN" sz="1600" u="none" strike="noStrike">
                          <a:effectLst/>
                          <a:latin typeface="微软雅黑" panose="020B0503020204020204" pitchFamily="34" charset="-122"/>
                          <a:ea typeface="微软雅黑" panose="020B0503020204020204" pitchFamily="34" charset="-122"/>
                        </a:rPr>
                        <a:t>2</a:t>
                      </a:r>
                      <a:r>
                        <a:rPr lang="zh-CN" altLang="en-US" sz="1600" u="none" strike="noStrike">
                          <a:effectLst/>
                          <a:latin typeface="微软雅黑" panose="020B0503020204020204" pitchFamily="34" charset="-122"/>
                          <a:ea typeface="微软雅黑" panose="020B0503020204020204" pitchFamily="34" charset="-122"/>
                        </a:rPr>
                        <a:t>：卡片组合模版</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为用户提供多种场景下的卡片组合模版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0A4874"/>
                          </a:solidFill>
                          <a:effectLst/>
                          <a:latin typeface="微软雅黑" panose="020B0503020204020204" pitchFamily="34" charset="-122"/>
                          <a:ea typeface="微软雅黑" panose="020B0503020204020204" pitchFamily="34" charset="-122"/>
                        </a:rPr>
                        <a:t>P</a:t>
                      </a:r>
                      <a:r>
                        <a:rPr lang="en-US" sz="1600" u="none" strike="noStrike" dirty="0" smtClean="0">
                          <a:solidFill>
                            <a:srgbClr val="0A4874"/>
                          </a:solidFill>
                          <a:effectLst/>
                          <a:latin typeface="微软雅黑" panose="020B0503020204020204" pitchFamily="34" charset="-122"/>
                          <a:ea typeface="微软雅黑" panose="020B0503020204020204" pitchFamily="34" charset="-122"/>
                        </a:rPr>
                        <a:t>1</a:t>
                      </a:r>
                      <a:endParaRPr lang="en-US" sz="1600" b="0" i="0" u="none" strike="noStrike" dirty="0">
                        <a:solidFill>
                          <a:srgbClr val="0A4874"/>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98005">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核心功能</a:t>
                      </a:r>
                      <a:r>
                        <a:rPr lang="en-US" altLang="zh-CN" sz="1600" u="none" strike="noStrike">
                          <a:effectLst/>
                          <a:latin typeface="微软雅黑" panose="020B0503020204020204" pitchFamily="34" charset="-122"/>
                          <a:ea typeface="微软雅黑" panose="020B0503020204020204" pitchFamily="34" charset="-122"/>
                        </a:rPr>
                        <a:t>3</a:t>
                      </a:r>
                      <a:r>
                        <a:rPr lang="zh-CN" altLang="en-US" sz="1600" u="none" strike="noStrike">
                          <a:effectLst/>
                          <a:latin typeface="微软雅黑" panose="020B0503020204020204" pitchFamily="34" charset="-122"/>
                          <a:ea typeface="微软雅黑" panose="020B0503020204020204" pitchFamily="34" charset="-122"/>
                        </a:rPr>
                        <a:t>：结果的优化筛选</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对用户组合的结果通过算法进行筛选，得出结论</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FF0000"/>
                          </a:solidFill>
                          <a:effectLst/>
                          <a:latin typeface="微软雅黑" panose="020B0503020204020204" pitchFamily="34" charset="-122"/>
                          <a:ea typeface="微软雅黑" panose="020B0503020204020204" pitchFamily="34" charset="-122"/>
                        </a:rPr>
                        <a:t>P</a:t>
                      </a:r>
                      <a:r>
                        <a:rPr lang="en-US" sz="1600" u="none" strike="noStrike" dirty="0" smtClean="0">
                          <a:solidFill>
                            <a:srgbClr val="FF0000"/>
                          </a:solidFill>
                          <a:effectLst/>
                          <a:latin typeface="微软雅黑" panose="020B0503020204020204" pitchFamily="34" charset="-122"/>
                          <a:ea typeface="微软雅黑" panose="020B0503020204020204" pitchFamily="34" charset="-122"/>
                        </a:rPr>
                        <a:t>0</a:t>
                      </a:r>
                      <a:endParaRPr lang="en-US" sz="16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658579">
                <a:tc>
                  <a:txBody>
                    <a:bodyPr/>
                    <a:lstStyle/>
                    <a:p>
                      <a:pPr algn="ctr" fontAlgn="b"/>
                      <a:r>
                        <a:rPr lang="zh-CN" altLang="en-US" sz="1600" u="none" strike="noStrike" dirty="0" smtClean="0">
                          <a:effectLst/>
                          <a:latin typeface="微软雅黑" panose="020B0503020204020204" pitchFamily="34" charset="-122"/>
                          <a:ea typeface="微软雅黑" panose="020B0503020204020204" pitchFamily="34" charset="-122"/>
                        </a:rPr>
                        <a:t>核心功能</a:t>
                      </a:r>
                      <a:r>
                        <a:rPr lang="en-US" altLang="zh-CN" sz="1600" u="none" strike="noStrike" dirty="0">
                          <a:effectLst/>
                          <a:latin typeface="微软雅黑" panose="020B0503020204020204" pitchFamily="34" charset="-122"/>
                          <a:ea typeface="微软雅黑" panose="020B0503020204020204" pitchFamily="34" charset="-122"/>
                        </a:rPr>
                        <a:t>4</a:t>
                      </a:r>
                      <a:r>
                        <a:rPr lang="zh-CN" altLang="en-US" sz="1600" u="none" strike="noStrike" dirty="0">
                          <a:effectLst/>
                          <a:latin typeface="微软雅黑" panose="020B0503020204020204" pitchFamily="34" charset="-122"/>
                          <a:ea typeface="微软雅黑" panose="020B0503020204020204" pitchFamily="34" charset="-122"/>
                        </a:rPr>
                        <a:t>：多人在线的连通脑暴</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在线与其他用户通过互联网进行连线，多人在线进行脑暴</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64C800"/>
                          </a:solidFill>
                          <a:effectLst/>
                          <a:latin typeface="微软雅黑" panose="020B0503020204020204" pitchFamily="34" charset="-122"/>
                          <a:ea typeface="微软雅黑" panose="020B0503020204020204" pitchFamily="34" charset="-122"/>
                        </a:rPr>
                        <a:t>P</a:t>
                      </a:r>
                      <a:r>
                        <a:rPr lang="en-US" sz="1600" u="none" strike="noStrike" dirty="0" smtClean="0">
                          <a:solidFill>
                            <a:srgbClr val="64C800"/>
                          </a:solidFill>
                          <a:effectLst/>
                          <a:latin typeface="微软雅黑" panose="020B0503020204020204" pitchFamily="34" charset="-122"/>
                          <a:ea typeface="微软雅黑" panose="020B0503020204020204" pitchFamily="34" charset="-122"/>
                        </a:rPr>
                        <a:t>2</a:t>
                      </a:r>
                      <a:endParaRPr lang="en-US" sz="1600" b="0" i="0" u="none" strike="noStrike" dirty="0">
                        <a:solidFill>
                          <a:srgbClr val="64C8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498005">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核心功能</a:t>
                      </a:r>
                      <a:r>
                        <a:rPr lang="en-US" altLang="zh-CN" sz="1600" u="none" strike="noStrike">
                          <a:effectLst/>
                          <a:latin typeface="微软雅黑" panose="020B0503020204020204" pitchFamily="34" charset="-122"/>
                          <a:ea typeface="微软雅黑" panose="020B0503020204020204" pitchFamily="34" charset="-122"/>
                        </a:rPr>
                        <a:t>5</a:t>
                      </a:r>
                      <a:r>
                        <a:rPr lang="zh-CN" altLang="en-US" sz="1600" u="none" strike="noStrike">
                          <a:effectLst/>
                          <a:latin typeface="微软雅黑" panose="020B0503020204020204" pitchFamily="34" charset="-122"/>
                          <a:ea typeface="微软雅黑" panose="020B0503020204020204" pitchFamily="34" charset="-122"/>
                        </a:rPr>
                        <a:t>：结果筛选</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　</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dirty="0" smtClean="0">
                          <a:solidFill>
                            <a:srgbClr val="64C800"/>
                          </a:solidFill>
                          <a:effectLst/>
                          <a:latin typeface="微软雅黑" panose="020B0503020204020204" pitchFamily="34" charset="-122"/>
                          <a:ea typeface="微软雅黑" panose="020B0503020204020204" pitchFamily="34" charset="-122"/>
                        </a:rPr>
                        <a:t>P</a:t>
                      </a:r>
                      <a:r>
                        <a:rPr lang="en-US" sz="1600" u="none" strike="noStrike" dirty="0" smtClean="0">
                          <a:solidFill>
                            <a:srgbClr val="64C800"/>
                          </a:solidFill>
                          <a:effectLst/>
                          <a:latin typeface="微软雅黑" panose="020B0503020204020204" pitchFamily="34" charset="-122"/>
                          <a:ea typeface="微软雅黑" panose="020B0503020204020204" pitchFamily="34" charset="-122"/>
                        </a:rPr>
                        <a:t>2</a:t>
                      </a:r>
                      <a:endParaRPr lang="en-US" sz="1600" b="0" i="0" u="none" strike="noStrike" dirty="0">
                        <a:solidFill>
                          <a:srgbClr val="64C8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3686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219DC9"/>
                </a:solidFill>
              </a:rPr>
              <a:t>1.3  </a:t>
            </a:r>
            <a:r>
              <a:rPr lang="zh-CN" altLang="en-US" dirty="0">
                <a:solidFill>
                  <a:srgbClr val="219DC9"/>
                </a:solidFill>
              </a:rPr>
              <a:t>整体</a:t>
            </a:r>
            <a:r>
              <a:rPr lang="zh-CN" altLang="en-US" dirty="0" smtClean="0">
                <a:solidFill>
                  <a:srgbClr val="219DC9"/>
                </a:solidFill>
              </a:rPr>
              <a:t>框架 </a:t>
            </a:r>
            <a:r>
              <a:rPr lang="en-US" altLang="zh-CN" dirty="0" smtClean="0">
                <a:solidFill>
                  <a:srgbClr val="219DC9"/>
                </a:solidFill>
              </a:rPr>
              <a:t>Structure</a:t>
            </a:r>
            <a:endParaRPr lang="zh-CN" altLang="en-US" dirty="0">
              <a:solidFill>
                <a:srgbClr val="219DC9"/>
              </a:solidFill>
            </a:endParaRPr>
          </a:p>
        </p:txBody>
      </p:sp>
      <p:grpSp>
        <p:nvGrpSpPr>
          <p:cNvPr id="42" name="组合 41"/>
          <p:cNvGrpSpPr/>
          <p:nvPr/>
        </p:nvGrpSpPr>
        <p:grpSpPr>
          <a:xfrm rot="16200000">
            <a:off x="1828800" y="3389347"/>
            <a:ext cx="989721" cy="989721"/>
            <a:chOff x="8544951" y="1585548"/>
            <a:chExt cx="1276055" cy="1276055"/>
          </a:xfrm>
        </p:grpSpPr>
        <p:sp>
          <p:nvSpPr>
            <p:cNvPr id="40" name="弧形 39"/>
            <p:cNvSpPr/>
            <p:nvPr/>
          </p:nvSpPr>
          <p:spPr>
            <a:xfrm flipV="1">
              <a:off x="8544951" y="1585548"/>
              <a:ext cx="1276055" cy="1276055"/>
            </a:xfrm>
            <a:prstGeom prst="arc">
              <a:avLst/>
            </a:prstGeom>
            <a:ln w="3175">
              <a:solidFill>
                <a:srgbClr val="219DC9"/>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弧形 40"/>
            <p:cNvSpPr/>
            <p:nvPr/>
          </p:nvSpPr>
          <p:spPr>
            <a:xfrm flipH="1" flipV="1">
              <a:off x="8544951" y="1585548"/>
              <a:ext cx="1276055" cy="1276055"/>
            </a:xfrm>
            <a:prstGeom prst="arc">
              <a:avLst/>
            </a:prstGeom>
            <a:ln w="3175">
              <a:solidFill>
                <a:srgbClr val="1BBDD5"/>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9" name="组合 78"/>
          <p:cNvGrpSpPr/>
          <p:nvPr/>
        </p:nvGrpSpPr>
        <p:grpSpPr>
          <a:xfrm rot="5400000" flipH="1">
            <a:off x="9496090" y="3389348"/>
            <a:ext cx="989721" cy="989721"/>
            <a:chOff x="8544951" y="1585548"/>
            <a:chExt cx="1276055" cy="1276055"/>
          </a:xfrm>
        </p:grpSpPr>
        <p:sp>
          <p:nvSpPr>
            <p:cNvPr id="80" name="弧形 79"/>
            <p:cNvSpPr/>
            <p:nvPr/>
          </p:nvSpPr>
          <p:spPr>
            <a:xfrm flipV="1">
              <a:off x="8544951" y="1585548"/>
              <a:ext cx="1276055" cy="1276055"/>
            </a:xfrm>
            <a:prstGeom prst="arc">
              <a:avLst/>
            </a:prstGeom>
            <a:ln w="3175">
              <a:solidFill>
                <a:srgbClr val="64C8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弧形 80"/>
            <p:cNvSpPr/>
            <p:nvPr/>
          </p:nvSpPr>
          <p:spPr>
            <a:xfrm flipH="1" flipV="1">
              <a:off x="8544951" y="1585548"/>
              <a:ext cx="1276055" cy="1276055"/>
            </a:xfrm>
            <a:prstGeom prst="arc">
              <a:avLst/>
            </a:prstGeom>
            <a:ln w="3175">
              <a:solidFill>
                <a:srgbClr val="64C8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 name="组合 4"/>
          <p:cNvGrpSpPr/>
          <p:nvPr/>
        </p:nvGrpSpPr>
        <p:grpSpPr>
          <a:xfrm>
            <a:off x="1062865" y="3468710"/>
            <a:ext cx="1602568" cy="830997"/>
            <a:chOff x="1062865" y="3468710"/>
            <a:chExt cx="1602568" cy="830997"/>
          </a:xfrm>
        </p:grpSpPr>
        <p:grpSp>
          <p:nvGrpSpPr>
            <p:cNvPr id="92" name="组合 91"/>
            <p:cNvGrpSpPr/>
            <p:nvPr/>
          </p:nvGrpSpPr>
          <p:grpSpPr>
            <a:xfrm>
              <a:off x="1962048" y="3532516"/>
              <a:ext cx="703385" cy="703385"/>
              <a:chOff x="1592490" y="3156989"/>
              <a:chExt cx="703385" cy="703385"/>
            </a:xfrm>
          </p:grpSpPr>
          <p:sp>
            <p:nvSpPr>
              <p:cNvPr id="36" name="椭圆 35"/>
              <p:cNvSpPr/>
              <p:nvPr/>
            </p:nvSpPr>
            <p:spPr bwMode="auto">
              <a:xfrm>
                <a:off x="1592490" y="3156989"/>
                <a:ext cx="703385" cy="703385"/>
              </a:xfrm>
              <a:prstGeom prst="ellipse">
                <a:avLst/>
              </a:prstGeom>
              <a:solidFill>
                <a:srgbClr val="219DC9"/>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89" name="KSO_Shape"/>
              <p:cNvSpPr>
                <a:spLocks/>
              </p:cNvSpPr>
              <p:nvPr/>
            </p:nvSpPr>
            <p:spPr bwMode="auto">
              <a:xfrm>
                <a:off x="1817803" y="3315022"/>
                <a:ext cx="252758" cy="359183"/>
              </a:xfrm>
              <a:custGeom>
                <a:avLst/>
                <a:gdLst>
                  <a:gd name="T0" fmla="*/ 634032 w 5088572"/>
                  <a:gd name="T1" fmla="*/ 934506 h 7224750"/>
                  <a:gd name="T2" fmla="*/ 521290 w 5088572"/>
                  <a:gd name="T3" fmla="*/ 1047764 h 7224750"/>
                  <a:gd name="T4" fmla="*/ 521290 w 5088572"/>
                  <a:gd name="T5" fmla="*/ 1361315 h 7224750"/>
                  <a:gd name="T6" fmla="*/ 634032 w 5088572"/>
                  <a:gd name="T7" fmla="*/ 1474014 h 7224750"/>
                  <a:gd name="T8" fmla="*/ 746774 w 5088572"/>
                  <a:gd name="T9" fmla="*/ 1361315 h 7224750"/>
                  <a:gd name="T10" fmla="*/ 746774 w 5088572"/>
                  <a:gd name="T11" fmla="*/ 1047764 h 7224750"/>
                  <a:gd name="T12" fmla="*/ 634032 w 5088572"/>
                  <a:gd name="T13" fmla="*/ 934506 h 7224750"/>
                  <a:gd name="T14" fmla="*/ 125579 w 5088572"/>
                  <a:gd name="T15" fmla="*/ 658336 h 7224750"/>
                  <a:gd name="T16" fmla="*/ 1142485 w 5088572"/>
                  <a:gd name="T17" fmla="*/ 658336 h 7224750"/>
                  <a:gd name="T18" fmla="*/ 1268064 w 5088572"/>
                  <a:gd name="T19" fmla="*/ 783868 h 7224750"/>
                  <a:gd name="T20" fmla="*/ 1268064 w 5088572"/>
                  <a:gd name="T21" fmla="*/ 1674865 h 7224750"/>
                  <a:gd name="T22" fmla="*/ 1142485 w 5088572"/>
                  <a:gd name="T23" fmla="*/ 1800397 h 7224750"/>
                  <a:gd name="T24" fmla="*/ 125579 w 5088572"/>
                  <a:gd name="T25" fmla="*/ 1800397 h 7224750"/>
                  <a:gd name="T26" fmla="*/ 0 w 5088572"/>
                  <a:gd name="T27" fmla="*/ 1674865 h 7224750"/>
                  <a:gd name="T28" fmla="*/ 0 w 5088572"/>
                  <a:gd name="T29" fmla="*/ 783868 h 7224750"/>
                  <a:gd name="T30" fmla="*/ 125579 w 5088572"/>
                  <a:gd name="T31" fmla="*/ 658336 h 7224750"/>
                  <a:gd name="T32" fmla="*/ 634032 w 5088572"/>
                  <a:gd name="T33" fmla="*/ 0 h 7224750"/>
                  <a:gd name="T34" fmla="*/ 1086137 w 5088572"/>
                  <a:gd name="T35" fmla="*/ 451427 h 7224750"/>
                  <a:gd name="T36" fmla="*/ 1086137 w 5088572"/>
                  <a:gd name="T37" fmla="*/ 608784 h 7224750"/>
                  <a:gd name="T38" fmla="*/ 897481 w 5088572"/>
                  <a:gd name="T39" fmla="*/ 608784 h 7224750"/>
                  <a:gd name="T40" fmla="*/ 897481 w 5088572"/>
                  <a:gd name="T41" fmla="*/ 451427 h 7224750"/>
                  <a:gd name="T42" fmla="*/ 634032 w 5088572"/>
                  <a:gd name="T43" fmla="*/ 188048 h 7224750"/>
                  <a:gd name="T44" fmla="*/ 370583 w 5088572"/>
                  <a:gd name="T45" fmla="*/ 451427 h 7224750"/>
                  <a:gd name="T46" fmla="*/ 370583 w 5088572"/>
                  <a:gd name="T47" fmla="*/ 608784 h 7224750"/>
                  <a:gd name="T48" fmla="*/ 181927 w 5088572"/>
                  <a:gd name="T49" fmla="*/ 608784 h 7224750"/>
                  <a:gd name="T50" fmla="*/ 181927 w 5088572"/>
                  <a:gd name="T51" fmla="*/ 451427 h 7224750"/>
                  <a:gd name="T52" fmla="*/ 634032 w 5088572"/>
                  <a:gd name="T53" fmla="*/ 0 h 72247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088572" h="7224750">
                    <a:moveTo>
                      <a:pt x="2544286" y="3750048"/>
                    </a:moveTo>
                    <a:cubicBezTo>
                      <a:pt x="2293441" y="3750048"/>
                      <a:pt x="2091869" y="3953784"/>
                      <a:pt x="2091869" y="4204536"/>
                    </a:cubicBezTo>
                    <a:cubicBezTo>
                      <a:pt x="2091869" y="4204536"/>
                      <a:pt x="2091869" y="4204536"/>
                      <a:pt x="2091869" y="5462772"/>
                    </a:cubicBezTo>
                    <a:cubicBezTo>
                      <a:pt x="2091869" y="5713523"/>
                      <a:pt x="2293441" y="5915020"/>
                      <a:pt x="2544286" y="5915020"/>
                    </a:cubicBezTo>
                    <a:cubicBezTo>
                      <a:pt x="2795131" y="5915020"/>
                      <a:pt x="2996703" y="5713523"/>
                      <a:pt x="2996703" y="5462772"/>
                    </a:cubicBezTo>
                    <a:lnTo>
                      <a:pt x="2996703" y="4204536"/>
                    </a:lnTo>
                    <a:cubicBezTo>
                      <a:pt x="2996703" y="3953784"/>
                      <a:pt x="2795131" y="3750048"/>
                      <a:pt x="2544286" y="3750048"/>
                    </a:cubicBezTo>
                    <a:close/>
                    <a:moveTo>
                      <a:pt x="503930" y="2641815"/>
                    </a:moveTo>
                    <a:cubicBezTo>
                      <a:pt x="503930" y="2641815"/>
                      <a:pt x="503930" y="2641815"/>
                      <a:pt x="4584642" y="2641815"/>
                    </a:cubicBezTo>
                    <a:cubicBezTo>
                      <a:pt x="4862364" y="2641815"/>
                      <a:pt x="5088572" y="2867939"/>
                      <a:pt x="5088572" y="3145557"/>
                    </a:cubicBezTo>
                    <a:cubicBezTo>
                      <a:pt x="5088572" y="3145557"/>
                      <a:pt x="5088572" y="3145557"/>
                      <a:pt x="5088572" y="6721008"/>
                    </a:cubicBezTo>
                    <a:cubicBezTo>
                      <a:pt x="5088572" y="7000865"/>
                      <a:pt x="4862364" y="7224750"/>
                      <a:pt x="4584642" y="7224750"/>
                    </a:cubicBezTo>
                    <a:cubicBezTo>
                      <a:pt x="4584642" y="7224750"/>
                      <a:pt x="4584642" y="7224750"/>
                      <a:pt x="503930" y="7224750"/>
                    </a:cubicBezTo>
                    <a:cubicBezTo>
                      <a:pt x="226208" y="7224750"/>
                      <a:pt x="0" y="7000865"/>
                      <a:pt x="0" y="6721008"/>
                    </a:cubicBezTo>
                    <a:cubicBezTo>
                      <a:pt x="0" y="6721008"/>
                      <a:pt x="0" y="6721008"/>
                      <a:pt x="0" y="3145557"/>
                    </a:cubicBezTo>
                    <a:cubicBezTo>
                      <a:pt x="0" y="2867939"/>
                      <a:pt x="226208" y="2641815"/>
                      <a:pt x="503930" y="2641815"/>
                    </a:cubicBezTo>
                    <a:close/>
                    <a:moveTo>
                      <a:pt x="2544286" y="0"/>
                    </a:moveTo>
                    <a:cubicBezTo>
                      <a:pt x="3543236" y="0"/>
                      <a:pt x="4358522" y="812830"/>
                      <a:pt x="4358522" y="1811514"/>
                    </a:cubicBezTo>
                    <a:cubicBezTo>
                      <a:pt x="4358522" y="1811514"/>
                      <a:pt x="4358522" y="1811514"/>
                      <a:pt x="4358522" y="2442969"/>
                    </a:cubicBezTo>
                    <a:cubicBezTo>
                      <a:pt x="4358522" y="2442969"/>
                      <a:pt x="4358522" y="2442969"/>
                      <a:pt x="3601471" y="2442969"/>
                    </a:cubicBezTo>
                    <a:cubicBezTo>
                      <a:pt x="3601471" y="2442969"/>
                      <a:pt x="3601471" y="2442969"/>
                      <a:pt x="3601471" y="1811514"/>
                    </a:cubicBezTo>
                    <a:cubicBezTo>
                      <a:pt x="3601471" y="1229322"/>
                      <a:pt x="3126633" y="754611"/>
                      <a:pt x="2544286" y="754611"/>
                    </a:cubicBezTo>
                    <a:cubicBezTo>
                      <a:pt x="1959699" y="754611"/>
                      <a:pt x="1487102" y="1229322"/>
                      <a:pt x="1487102" y="1811514"/>
                    </a:cubicBezTo>
                    <a:cubicBezTo>
                      <a:pt x="1487102" y="1811514"/>
                      <a:pt x="1487102" y="1811514"/>
                      <a:pt x="1487102" y="2442969"/>
                    </a:cubicBezTo>
                    <a:lnTo>
                      <a:pt x="730050" y="2442969"/>
                    </a:lnTo>
                    <a:cubicBezTo>
                      <a:pt x="730050" y="2442969"/>
                      <a:pt x="730050" y="2442969"/>
                      <a:pt x="730050" y="1811514"/>
                    </a:cubicBezTo>
                    <a:cubicBezTo>
                      <a:pt x="730050" y="812830"/>
                      <a:pt x="1543097" y="0"/>
                      <a:pt x="2544286" y="0"/>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01" name="文本框 100"/>
            <p:cNvSpPr txBox="1"/>
            <p:nvPr/>
          </p:nvSpPr>
          <p:spPr>
            <a:xfrm>
              <a:off x="1062865" y="3468710"/>
              <a:ext cx="804469" cy="830997"/>
            </a:xfrm>
            <a:prstGeom prst="rect">
              <a:avLst/>
            </a:prstGeom>
            <a:noFill/>
          </p:spPr>
          <p:txBody>
            <a:bodyPr wrap="square" rtlCol="0">
              <a:spAutoFit/>
            </a:bodyPr>
            <a:lstStyle/>
            <a:p>
              <a:pPr algn="ctr"/>
              <a:r>
                <a:rPr lang="zh-CN" altLang="en-US" sz="2400" dirty="0" smtClean="0">
                  <a:solidFill>
                    <a:srgbClr val="219DC9"/>
                  </a:solidFill>
                </a:rPr>
                <a:t>一脸懵逼</a:t>
              </a:r>
              <a:endParaRPr lang="zh-CN" altLang="en-US" sz="2400" dirty="0">
                <a:solidFill>
                  <a:srgbClr val="219DC9"/>
                </a:solidFill>
              </a:endParaRPr>
            </a:p>
          </p:txBody>
        </p:sp>
      </p:grpSp>
      <p:grpSp>
        <p:nvGrpSpPr>
          <p:cNvPr id="4" name="组合 3"/>
          <p:cNvGrpSpPr/>
          <p:nvPr/>
        </p:nvGrpSpPr>
        <p:grpSpPr>
          <a:xfrm>
            <a:off x="9639258" y="3468710"/>
            <a:ext cx="1608818" cy="830997"/>
            <a:chOff x="9639258" y="3468710"/>
            <a:chExt cx="1608818" cy="830997"/>
          </a:xfrm>
        </p:grpSpPr>
        <p:grpSp>
          <p:nvGrpSpPr>
            <p:cNvPr id="91" name="组合 90"/>
            <p:cNvGrpSpPr/>
            <p:nvPr/>
          </p:nvGrpSpPr>
          <p:grpSpPr>
            <a:xfrm>
              <a:off x="9639258" y="3532516"/>
              <a:ext cx="703385" cy="703385"/>
              <a:chOff x="9896126" y="3156989"/>
              <a:chExt cx="703385" cy="703385"/>
            </a:xfrm>
          </p:grpSpPr>
          <p:sp>
            <p:nvSpPr>
              <p:cNvPr id="78" name="椭圆 77"/>
              <p:cNvSpPr/>
              <p:nvPr/>
            </p:nvSpPr>
            <p:spPr bwMode="auto">
              <a:xfrm>
                <a:off x="9896126" y="3156989"/>
                <a:ext cx="703385" cy="703385"/>
              </a:xfrm>
              <a:prstGeom prst="ellipse">
                <a:avLst/>
              </a:prstGeom>
              <a:solidFill>
                <a:srgbClr val="64C800"/>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90" name="KSO_Shape"/>
              <p:cNvSpPr>
                <a:spLocks/>
              </p:cNvSpPr>
              <p:nvPr/>
            </p:nvSpPr>
            <p:spPr bwMode="auto">
              <a:xfrm>
                <a:off x="10124290" y="3315022"/>
                <a:ext cx="247057" cy="359183"/>
              </a:xfrm>
              <a:custGeom>
                <a:avLst/>
                <a:gdLst>
                  <a:gd name="T0" fmla="*/ 619079 w 2880569"/>
                  <a:gd name="T1" fmla="*/ 953678 h 4188619"/>
                  <a:gd name="T2" fmla="*/ 508809 w 2880569"/>
                  <a:gd name="T3" fmla="*/ 1063998 h 4188619"/>
                  <a:gd name="T4" fmla="*/ 508809 w 2880569"/>
                  <a:gd name="T5" fmla="*/ 1370878 h 4188619"/>
                  <a:gd name="T6" fmla="*/ 619079 w 2880569"/>
                  <a:gd name="T7" fmla="*/ 1481197 h 4188619"/>
                  <a:gd name="T8" fmla="*/ 729348 w 2880569"/>
                  <a:gd name="T9" fmla="*/ 1370878 h 4188619"/>
                  <a:gd name="T10" fmla="*/ 729348 w 2880569"/>
                  <a:gd name="T11" fmla="*/ 1063998 h 4188619"/>
                  <a:gd name="T12" fmla="*/ 619079 w 2880569"/>
                  <a:gd name="T13" fmla="*/ 953678 h 4188619"/>
                  <a:gd name="T14" fmla="*/ 122584 w 2880569"/>
                  <a:gd name="T15" fmla="*/ 683758 h 4188619"/>
                  <a:gd name="T16" fmla="*/ 1115573 w 2880569"/>
                  <a:gd name="T17" fmla="*/ 683758 h 4188619"/>
                  <a:gd name="T18" fmla="*/ 1238157 w 2880569"/>
                  <a:gd name="T19" fmla="*/ 806398 h 4188619"/>
                  <a:gd name="T20" fmla="*/ 1238157 w 2880569"/>
                  <a:gd name="T21" fmla="*/ 1677197 h 4188619"/>
                  <a:gd name="T22" fmla="*/ 1115573 w 2880569"/>
                  <a:gd name="T23" fmla="*/ 1800397 h 4188619"/>
                  <a:gd name="T24" fmla="*/ 122584 w 2880569"/>
                  <a:gd name="T25" fmla="*/ 1800397 h 4188619"/>
                  <a:gd name="T26" fmla="*/ 0 w 2880569"/>
                  <a:gd name="T27" fmla="*/ 1677197 h 4188619"/>
                  <a:gd name="T28" fmla="*/ 0 w 2880569"/>
                  <a:gd name="T29" fmla="*/ 806398 h 4188619"/>
                  <a:gd name="T30" fmla="*/ 122584 w 2880569"/>
                  <a:gd name="T31" fmla="*/ 683758 h 4188619"/>
                  <a:gd name="T32" fmla="*/ 640909 w 2880569"/>
                  <a:gd name="T33" fmla="*/ 0 h 4188619"/>
                  <a:gd name="T34" fmla="*/ 953132 w 2880569"/>
                  <a:gd name="T35" fmla="*/ 128944 h 4188619"/>
                  <a:gd name="T36" fmla="*/ 1040439 w 2880569"/>
                  <a:gd name="T37" fmla="*/ 629039 h 4188619"/>
                  <a:gd name="T38" fmla="*/ 817693 w 2880569"/>
                  <a:gd name="T39" fmla="*/ 629039 h 4188619"/>
                  <a:gd name="T40" fmla="*/ 822730 w 2880569"/>
                  <a:gd name="T41" fmla="*/ 623439 h 4188619"/>
                  <a:gd name="T42" fmla="*/ 822730 w 2880569"/>
                  <a:gd name="T43" fmla="*/ 259428 h 4188619"/>
                  <a:gd name="T44" fmla="*/ 458949 w 2880569"/>
                  <a:gd name="T45" fmla="*/ 259428 h 4188619"/>
                  <a:gd name="T46" fmla="*/ 350374 w 2880569"/>
                  <a:gd name="T47" fmla="*/ 367511 h 4188619"/>
                  <a:gd name="T48" fmla="*/ 220532 w 2880569"/>
                  <a:gd name="T49" fmla="*/ 237587 h 4188619"/>
                  <a:gd name="T50" fmla="*/ 329107 w 2880569"/>
                  <a:gd name="T51" fmla="*/ 128944 h 4188619"/>
                  <a:gd name="T52" fmla="*/ 640909 w 2880569"/>
                  <a:gd name="T53" fmla="*/ 0 h 41886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80569" h="4188619">
                    <a:moveTo>
                      <a:pt x="1440285" y="2218729"/>
                    </a:moveTo>
                    <a:cubicBezTo>
                      <a:pt x="1298340" y="2218729"/>
                      <a:pt x="1183742" y="2333379"/>
                      <a:pt x="1183742" y="2475388"/>
                    </a:cubicBezTo>
                    <a:cubicBezTo>
                      <a:pt x="1183742" y="2475388"/>
                      <a:pt x="1183742" y="2475388"/>
                      <a:pt x="1183742" y="3189343"/>
                    </a:cubicBezTo>
                    <a:cubicBezTo>
                      <a:pt x="1183742" y="3331352"/>
                      <a:pt x="1298340" y="3446002"/>
                      <a:pt x="1440285" y="3446002"/>
                    </a:cubicBezTo>
                    <a:cubicBezTo>
                      <a:pt x="1582230" y="3446002"/>
                      <a:pt x="1696827" y="3331352"/>
                      <a:pt x="1696827" y="3189343"/>
                    </a:cubicBezTo>
                    <a:lnTo>
                      <a:pt x="1696827" y="2475388"/>
                    </a:lnTo>
                    <a:cubicBezTo>
                      <a:pt x="1696827" y="2333379"/>
                      <a:pt x="1582230" y="2218729"/>
                      <a:pt x="1440285" y="2218729"/>
                    </a:cubicBezTo>
                    <a:close/>
                    <a:moveTo>
                      <a:pt x="285192" y="1590761"/>
                    </a:moveTo>
                    <a:cubicBezTo>
                      <a:pt x="285192" y="1590761"/>
                      <a:pt x="285192" y="1590761"/>
                      <a:pt x="2595377" y="1590761"/>
                    </a:cubicBezTo>
                    <a:cubicBezTo>
                      <a:pt x="2752949" y="1590761"/>
                      <a:pt x="2880569" y="1718439"/>
                      <a:pt x="2880569" y="1876083"/>
                    </a:cubicBezTo>
                    <a:cubicBezTo>
                      <a:pt x="2880569" y="1876083"/>
                      <a:pt x="2880569" y="1876083"/>
                      <a:pt x="2880569" y="3901995"/>
                    </a:cubicBezTo>
                    <a:cubicBezTo>
                      <a:pt x="2880569" y="4059638"/>
                      <a:pt x="2752949" y="4188619"/>
                      <a:pt x="2595377" y="4188619"/>
                    </a:cubicBezTo>
                    <a:cubicBezTo>
                      <a:pt x="2595377" y="4188619"/>
                      <a:pt x="2595377" y="4188619"/>
                      <a:pt x="285192" y="4188619"/>
                    </a:cubicBezTo>
                    <a:cubicBezTo>
                      <a:pt x="127620" y="4188619"/>
                      <a:pt x="0" y="4059638"/>
                      <a:pt x="0" y="3901995"/>
                    </a:cubicBezTo>
                    <a:cubicBezTo>
                      <a:pt x="0" y="3901995"/>
                      <a:pt x="0" y="3901995"/>
                      <a:pt x="0" y="1876083"/>
                    </a:cubicBezTo>
                    <a:cubicBezTo>
                      <a:pt x="0" y="1718439"/>
                      <a:pt x="127620" y="1590761"/>
                      <a:pt x="285192" y="1590761"/>
                    </a:cubicBezTo>
                    <a:close/>
                    <a:moveTo>
                      <a:pt x="1491074" y="0"/>
                    </a:moveTo>
                    <a:cubicBezTo>
                      <a:pt x="1753927" y="0"/>
                      <a:pt x="2016942" y="99996"/>
                      <a:pt x="2217458" y="299988"/>
                    </a:cubicBezTo>
                    <a:cubicBezTo>
                      <a:pt x="2531253" y="613982"/>
                      <a:pt x="2598960" y="1083018"/>
                      <a:pt x="2420579" y="1463458"/>
                    </a:cubicBezTo>
                    <a:cubicBezTo>
                      <a:pt x="2420579" y="1463458"/>
                      <a:pt x="2420579" y="1463458"/>
                      <a:pt x="1902361" y="1463458"/>
                    </a:cubicBezTo>
                    <a:cubicBezTo>
                      <a:pt x="1902361" y="1463458"/>
                      <a:pt x="1902361" y="1463458"/>
                      <a:pt x="1914079" y="1450429"/>
                    </a:cubicBezTo>
                    <a:cubicBezTo>
                      <a:pt x="2148449" y="1217214"/>
                      <a:pt x="2148449" y="836774"/>
                      <a:pt x="1914079" y="603559"/>
                    </a:cubicBezTo>
                    <a:cubicBezTo>
                      <a:pt x="1681011" y="369040"/>
                      <a:pt x="1300811" y="369040"/>
                      <a:pt x="1067744" y="603559"/>
                    </a:cubicBezTo>
                    <a:lnTo>
                      <a:pt x="815145" y="855014"/>
                    </a:lnTo>
                    <a:cubicBezTo>
                      <a:pt x="815145" y="855014"/>
                      <a:pt x="815145" y="855014"/>
                      <a:pt x="513068" y="552746"/>
                    </a:cubicBezTo>
                    <a:cubicBezTo>
                      <a:pt x="513068" y="552746"/>
                      <a:pt x="513068" y="552746"/>
                      <a:pt x="765667" y="299988"/>
                    </a:cubicBezTo>
                    <a:cubicBezTo>
                      <a:pt x="965532" y="99996"/>
                      <a:pt x="1228222" y="0"/>
                      <a:pt x="1491074" y="0"/>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02" name="文本框 101"/>
            <p:cNvSpPr txBox="1"/>
            <p:nvPr/>
          </p:nvSpPr>
          <p:spPr>
            <a:xfrm>
              <a:off x="10443607" y="3468710"/>
              <a:ext cx="804469" cy="830997"/>
            </a:xfrm>
            <a:prstGeom prst="rect">
              <a:avLst/>
            </a:prstGeom>
            <a:noFill/>
          </p:spPr>
          <p:txBody>
            <a:bodyPr wrap="square" rtlCol="0">
              <a:spAutoFit/>
            </a:bodyPr>
            <a:lstStyle/>
            <a:p>
              <a:r>
                <a:rPr lang="zh-CN" altLang="en-US" sz="2400" dirty="0" smtClean="0">
                  <a:solidFill>
                    <a:srgbClr val="64C800"/>
                  </a:solidFill>
                </a:rPr>
                <a:t>获得结论</a:t>
              </a:r>
              <a:endParaRPr lang="zh-CN" altLang="en-US" sz="2400" dirty="0">
                <a:solidFill>
                  <a:srgbClr val="64C800"/>
                </a:solidFill>
              </a:endParaRPr>
            </a:p>
          </p:txBody>
        </p:sp>
      </p:grpSp>
      <p:grpSp>
        <p:nvGrpSpPr>
          <p:cNvPr id="110" name="组合 109"/>
          <p:cNvGrpSpPr/>
          <p:nvPr/>
        </p:nvGrpSpPr>
        <p:grpSpPr>
          <a:xfrm>
            <a:off x="3674011" y="1680679"/>
            <a:ext cx="4819355" cy="787791"/>
            <a:chOff x="3550922" y="1680679"/>
            <a:chExt cx="4819355" cy="787791"/>
          </a:xfrm>
        </p:grpSpPr>
        <p:sp>
          <p:nvSpPr>
            <p:cNvPr id="84" name="圆角矩形 83"/>
            <p:cNvSpPr/>
            <p:nvPr/>
          </p:nvSpPr>
          <p:spPr bwMode="auto">
            <a:xfrm>
              <a:off x="3550922" y="1680679"/>
              <a:ext cx="4819355" cy="787791"/>
            </a:xfrm>
            <a:prstGeom prst="roundRect">
              <a:avLst/>
            </a:prstGeom>
            <a:solidFill>
              <a:srgbClr val="219DC9"/>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24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6" name="矩形 105"/>
            <p:cNvSpPr/>
            <p:nvPr/>
          </p:nvSpPr>
          <p:spPr>
            <a:xfrm>
              <a:off x="3784793" y="1883618"/>
              <a:ext cx="4318198" cy="400110"/>
            </a:xfrm>
            <a:prstGeom prst="rect">
              <a:avLst/>
            </a:prstGeom>
          </p:spPr>
          <p:txBody>
            <a:bodyPr wrap="square">
              <a:spAutoFit/>
            </a:bodyPr>
            <a:lstStyle/>
            <a:p>
              <a:pPr algn="ctr"/>
              <a:r>
                <a:rPr lang="zh-CN" altLang="en-US" sz="2000" dirty="0">
                  <a:solidFill>
                    <a:schemeClr val="bg1"/>
                  </a:solidFill>
                </a:rPr>
                <a:t>卡片</a:t>
              </a:r>
              <a:r>
                <a:rPr lang="zh-CN" altLang="en-US" sz="2000" dirty="0" smtClean="0">
                  <a:solidFill>
                    <a:schemeClr val="bg1"/>
                  </a:solidFill>
                </a:rPr>
                <a:t>式组合思路</a:t>
              </a:r>
              <a:endParaRPr lang="zh-CN" altLang="zh-CN" sz="2000" dirty="0">
                <a:solidFill>
                  <a:schemeClr val="bg1"/>
                </a:solidFill>
              </a:endParaRPr>
            </a:p>
          </p:txBody>
        </p:sp>
      </p:grpSp>
      <p:grpSp>
        <p:nvGrpSpPr>
          <p:cNvPr id="112" name="组合 111"/>
          <p:cNvGrpSpPr/>
          <p:nvPr/>
        </p:nvGrpSpPr>
        <p:grpSpPr>
          <a:xfrm>
            <a:off x="3614421" y="2887102"/>
            <a:ext cx="4819356" cy="787791"/>
            <a:chOff x="3550922" y="2918104"/>
            <a:chExt cx="4819356" cy="787791"/>
          </a:xfrm>
        </p:grpSpPr>
        <p:sp>
          <p:nvSpPr>
            <p:cNvPr id="86" name="圆角矩形 85"/>
            <p:cNvSpPr/>
            <p:nvPr/>
          </p:nvSpPr>
          <p:spPr bwMode="auto">
            <a:xfrm>
              <a:off x="3550922" y="2918104"/>
              <a:ext cx="4819356" cy="787791"/>
            </a:xfrm>
            <a:prstGeom prst="roundRect">
              <a:avLst/>
            </a:prstGeom>
            <a:solidFill>
              <a:srgbClr val="64C800"/>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24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7" name="矩形 106"/>
            <p:cNvSpPr/>
            <p:nvPr/>
          </p:nvSpPr>
          <p:spPr>
            <a:xfrm>
              <a:off x="3784793" y="3117322"/>
              <a:ext cx="4585485" cy="400110"/>
            </a:xfrm>
            <a:prstGeom prst="rect">
              <a:avLst/>
            </a:prstGeom>
          </p:spPr>
          <p:txBody>
            <a:bodyPr wrap="square">
              <a:spAutoFit/>
            </a:bodyPr>
            <a:lstStyle/>
            <a:p>
              <a:pPr lvl="0" algn="ctr"/>
              <a:r>
                <a:rPr lang="zh-CN" altLang="en-US" sz="2000" dirty="0" smtClean="0">
                  <a:solidFill>
                    <a:schemeClr val="bg1"/>
                  </a:solidFill>
                </a:rPr>
                <a:t>核心功能</a:t>
              </a:r>
              <a:r>
                <a:rPr lang="zh-CN" altLang="zh-CN" sz="2000" dirty="0" smtClean="0">
                  <a:solidFill>
                    <a:schemeClr val="bg1"/>
                  </a:solidFill>
                </a:rPr>
                <a:t>一：</a:t>
              </a:r>
              <a:r>
                <a:rPr lang="zh-CN" altLang="en-US" sz="2000" dirty="0" smtClean="0">
                  <a:solidFill>
                    <a:schemeClr val="bg1"/>
                  </a:solidFill>
                </a:rPr>
                <a:t>卡片模板</a:t>
              </a:r>
              <a:endParaRPr lang="zh-CN" altLang="en-US" sz="2000" dirty="0">
                <a:solidFill>
                  <a:schemeClr val="bg1"/>
                </a:solidFill>
              </a:endParaRPr>
            </a:p>
          </p:txBody>
        </p:sp>
      </p:grpSp>
      <p:grpSp>
        <p:nvGrpSpPr>
          <p:cNvPr id="111" name="组合 110"/>
          <p:cNvGrpSpPr/>
          <p:nvPr/>
        </p:nvGrpSpPr>
        <p:grpSpPr>
          <a:xfrm>
            <a:off x="3614420" y="4093525"/>
            <a:ext cx="4819357" cy="787791"/>
            <a:chOff x="3550920" y="4155529"/>
            <a:chExt cx="4819357" cy="787791"/>
          </a:xfrm>
        </p:grpSpPr>
        <p:sp>
          <p:nvSpPr>
            <p:cNvPr id="87" name="圆角矩形 86"/>
            <p:cNvSpPr/>
            <p:nvPr/>
          </p:nvSpPr>
          <p:spPr bwMode="auto">
            <a:xfrm>
              <a:off x="3550920" y="4155529"/>
              <a:ext cx="4819357" cy="787791"/>
            </a:xfrm>
            <a:prstGeom prst="roundRect">
              <a:avLst/>
            </a:prstGeom>
            <a:solidFill>
              <a:srgbClr val="64C800"/>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24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8" name="矩形 107"/>
            <p:cNvSpPr/>
            <p:nvPr/>
          </p:nvSpPr>
          <p:spPr>
            <a:xfrm>
              <a:off x="3784792" y="4359674"/>
              <a:ext cx="4411202" cy="400110"/>
            </a:xfrm>
            <a:prstGeom prst="rect">
              <a:avLst/>
            </a:prstGeom>
          </p:spPr>
          <p:txBody>
            <a:bodyPr wrap="square">
              <a:spAutoFit/>
            </a:bodyPr>
            <a:lstStyle/>
            <a:p>
              <a:pPr algn="ctr"/>
              <a:r>
                <a:rPr lang="zh-CN" altLang="zh-CN" sz="2000" dirty="0">
                  <a:solidFill>
                    <a:schemeClr val="bg1"/>
                  </a:solidFill>
                </a:rPr>
                <a:t>研究结论二</a:t>
              </a:r>
              <a:r>
                <a:rPr lang="zh-CN" altLang="zh-CN" sz="2000" dirty="0" smtClean="0">
                  <a:solidFill>
                    <a:schemeClr val="bg1"/>
                  </a:solidFill>
                </a:rPr>
                <a:t>：</a:t>
              </a:r>
              <a:r>
                <a:rPr lang="zh-CN" altLang="en-US" sz="2000" dirty="0" smtClean="0">
                  <a:solidFill>
                    <a:schemeClr val="bg1"/>
                  </a:solidFill>
                </a:rPr>
                <a:t>结果的优化筛选</a:t>
              </a:r>
              <a:endParaRPr lang="zh-CN" altLang="zh-CN" sz="2000" dirty="0">
                <a:solidFill>
                  <a:schemeClr val="bg1"/>
                </a:solidFill>
              </a:endParaRPr>
            </a:p>
          </p:txBody>
        </p:sp>
      </p:grpSp>
      <p:grpSp>
        <p:nvGrpSpPr>
          <p:cNvPr id="113" name="组合 112"/>
          <p:cNvGrpSpPr/>
          <p:nvPr/>
        </p:nvGrpSpPr>
        <p:grpSpPr>
          <a:xfrm>
            <a:off x="3674009" y="5299947"/>
            <a:ext cx="4819358" cy="787791"/>
            <a:chOff x="3550920" y="5392954"/>
            <a:chExt cx="4819358" cy="787791"/>
          </a:xfrm>
          <a:solidFill>
            <a:srgbClr val="219DC9"/>
          </a:solidFill>
        </p:grpSpPr>
        <p:sp>
          <p:nvSpPr>
            <p:cNvPr id="88" name="圆角矩形 87"/>
            <p:cNvSpPr/>
            <p:nvPr/>
          </p:nvSpPr>
          <p:spPr bwMode="auto">
            <a:xfrm>
              <a:off x="3550920" y="5392954"/>
              <a:ext cx="4819358" cy="787791"/>
            </a:xfrm>
            <a:prstGeom prst="roundRect">
              <a:avLst/>
            </a:prstGeom>
            <a:solidFill>
              <a:srgbClr val="64C800"/>
            </a:solidFill>
            <a:ln w="12700" cap="flat" cmpd="sng" algn="ctr">
              <a:noFill/>
              <a:prstDash val="dash"/>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2400" b="0" i="0" u="none" strike="noStrike" kern="0" cap="none" spc="0" normalizeH="0" baseline="0" noProof="0" smtClean="0">
                <a:ln>
                  <a:noFill/>
                </a:ln>
                <a:solidFill>
                  <a:prstClr val="white"/>
                </a:solidFill>
                <a:effectLst/>
                <a:uLnTx/>
                <a:uFillTx/>
                <a:latin typeface="Segoe UI Light"/>
                <a:ea typeface="幼圆"/>
                <a:cs typeface="+mn-cs"/>
              </a:endParaRPr>
            </a:p>
          </p:txBody>
        </p:sp>
        <p:sp>
          <p:nvSpPr>
            <p:cNvPr id="109" name="矩形 108"/>
            <p:cNvSpPr/>
            <p:nvPr/>
          </p:nvSpPr>
          <p:spPr>
            <a:xfrm>
              <a:off x="3784793" y="5597100"/>
              <a:ext cx="4458875" cy="400110"/>
            </a:xfrm>
            <a:prstGeom prst="rect">
              <a:avLst/>
            </a:prstGeom>
            <a:noFill/>
          </p:spPr>
          <p:txBody>
            <a:bodyPr wrap="square">
              <a:spAutoFit/>
            </a:bodyPr>
            <a:lstStyle/>
            <a:p>
              <a:pPr algn="ctr"/>
              <a:r>
                <a:rPr lang="zh-CN" altLang="zh-CN" sz="2000" dirty="0">
                  <a:solidFill>
                    <a:schemeClr val="bg1"/>
                  </a:solidFill>
                </a:rPr>
                <a:t>研究结论三</a:t>
              </a:r>
              <a:r>
                <a:rPr lang="zh-CN" altLang="zh-CN" sz="2000" dirty="0" smtClean="0">
                  <a:solidFill>
                    <a:schemeClr val="bg1"/>
                  </a:solidFill>
                </a:rPr>
                <a:t>：</a:t>
              </a:r>
              <a:r>
                <a:rPr lang="zh-CN" altLang="en-US" sz="2000" dirty="0" smtClean="0">
                  <a:solidFill>
                    <a:schemeClr val="bg1"/>
                  </a:solidFill>
                </a:rPr>
                <a:t>多人在线脑暴</a:t>
              </a:r>
              <a:endParaRPr lang="zh-CN" altLang="zh-CN" sz="2000" dirty="0">
                <a:solidFill>
                  <a:schemeClr val="bg1"/>
                </a:solidFill>
              </a:endParaRPr>
            </a:p>
          </p:txBody>
        </p:sp>
      </p:grpSp>
      <p:cxnSp>
        <p:nvCxnSpPr>
          <p:cNvPr id="117" name="肘形连接符 116"/>
          <p:cNvCxnSpPr>
            <a:endCxn id="84" idx="1"/>
          </p:cNvCxnSpPr>
          <p:nvPr/>
        </p:nvCxnSpPr>
        <p:spPr>
          <a:xfrm rot="5400000" flipH="1" flipV="1">
            <a:off x="2343643" y="2058980"/>
            <a:ext cx="1314772" cy="1345963"/>
          </a:xfrm>
          <a:prstGeom prst="bentConnector2">
            <a:avLst/>
          </a:prstGeom>
          <a:ln w="3175">
            <a:solidFill>
              <a:srgbClr val="219DC9"/>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0" name="肘形连接符 119"/>
          <p:cNvCxnSpPr>
            <a:endCxn id="88" idx="1"/>
          </p:cNvCxnSpPr>
          <p:nvPr/>
        </p:nvCxnSpPr>
        <p:spPr>
          <a:xfrm rot="16200000" flipH="1">
            <a:off x="2343641" y="4363475"/>
            <a:ext cx="1314774" cy="1345961"/>
          </a:xfrm>
          <a:prstGeom prst="bentConnector2">
            <a:avLst/>
          </a:prstGeom>
          <a:ln w="3175">
            <a:solidFill>
              <a:srgbClr val="64C8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6" name="肘形连接符 125"/>
          <p:cNvCxnSpPr>
            <a:stCxn id="84" idx="3"/>
          </p:cNvCxnSpPr>
          <p:nvPr/>
        </p:nvCxnSpPr>
        <p:spPr>
          <a:xfrm>
            <a:off x="8493366" y="2074575"/>
            <a:ext cx="1497584" cy="1314772"/>
          </a:xfrm>
          <a:prstGeom prst="bentConnector2">
            <a:avLst/>
          </a:prstGeom>
          <a:ln w="3175">
            <a:solidFill>
              <a:srgbClr val="219DC9"/>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88" idx="3"/>
          </p:cNvCxnSpPr>
          <p:nvPr/>
        </p:nvCxnSpPr>
        <p:spPr>
          <a:xfrm flipV="1">
            <a:off x="8493367" y="4379069"/>
            <a:ext cx="1497583" cy="1314774"/>
          </a:xfrm>
          <a:prstGeom prst="bentConnector2">
            <a:avLst/>
          </a:prstGeom>
          <a:ln w="3175">
            <a:solidFill>
              <a:srgbClr val="64C8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肘形连接符 133"/>
          <p:cNvCxnSpPr>
            <a:stCxn id="86" idx="3"/>
            <a:endCxn id="87" idx="3"/>
          </p:cNvCxnSpPr>
          <p:nvPr/>
        </p:nvCxnSpPr>
        <p:spPr>
          <a:xfrm>
            <a:off x="8433777" y="3280998"/>
            <a:ext cx="12700" cy="1206423"/>
          </a:xfrm>
          <a:prstGeom prst="bentConnector3">
            <a:avLst>
              <a:gd name="adj1" fmla="val 1800000"/>
            </a:avLst>
          </a:prstGeom>
          <a:ln w="3175">
            <a:solidFill>
              <a:srgbClr val="64C8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肘形连接符 135"/>
          <p:cNvCxnSpPr>
            <a:stCxn id="86" idx="1"/>
            <a:endCxn id="87" idx="1"/>
          </p:cNvCxnSpPr>
          <p:nvPr/>
        </p:nvCxnSpPr>
        <p:spPr>
          <a:xfrm rot="10800000" flipV="1">
            <a:off x="3614421" y="3280997"/>
            <a:ext cx="1" cy="1206423"/>
          </a:xfrm>
          <a:prstGeom prst="bentConnector3">
            <a:avLst>
              <a:gd name="adj1" fmla="val 22860100000"/>
            </a:avLst>
          </a:prstGeom>
          <a:ln w="3175">
            <a:solidFill>
              <a:srgbClr val="64C8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endCxn id="81" idx="0"/>
          </p:cNvCxnSpPr>
          <p:nvPr/>
        </p:nvCxnSpPr>
        <p:spPr>
          <a:xfrm>
            <a:off x="8674641" y="3884208"/>
            <a:ext cx="821449" cy="0"/>
          </a:xfrm>
          <a:prstGeom prst="straightConnector1">
            <a:avLst/>
          </a:prstGeom>
          <a:ln w="3175">
            <a:solidFill>
              <a:srgbClr val="64C8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40" idx="0"/>
          </p:cNvCxnSpPr>
          <p:nvPr/>
        </p:nvCxnSpPr>
        <p:spPr>
          <a:xfrm flipV="1">
            <a:off x="2818521" y="3884207"/>
            <a:ext cx="541138" cy="1"/>
          </a:xfrm>
          <a:prstGeom prst="straightConnector1">
            <a:avLst/>
          </a:prstGeom>
          <a:ln w="3175">
            <a:solidFill>
              <a:srgbClr val="64C8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3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250"/>
                                        <p:tgtEl>
                                          <p:spTgt spid="42"/>
                                        </p:tgtEl>
                                      </p:cBhvr>
                                    </p:animEffect>
                                  </p:childTnLst>
                                </p:cTn>
                              </p:par>
                            </p:childTnLst>
                          </p:cTn>
                        </p:par>
                        <p:par>
                          <p:cTn id="13" fill="hold">
                            <p:stCondLst>
                              <p:cond delay="250"/>
                            </p:stCondLst>
                            <p:childTnLst>
                              <p:par>
                                <p:cTn id="14" presetID="22" presetClass="entr" presetSubtype="8" fill="hold" nodeType="after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wipe(left)">
                                      <p:cBhvr>
                                        <p:cTn id="16" dur="400"/>
                                        <p:tgtEl>
                                          <p:spTgt spid="117"/>
                                        </p:tgtEl>
                                      </p:cBhvr>
                                    </p:animEffect>
                                  </p:childTnLst>
                                </p:cTn>
                              </p:par>
                            </p:childTnLst>
                          </p:cTn>
                        </p:par>
                        <p:par>
                          <p:cTn id="17" fill="hold">
                            <p:stCondLst>
                              <p:cond delay="650"/>
                            </p:stCondLst>
                            <p:childTnLst>
                              <p:par>
                                <p:cTn id="18" presetID="10" presetClass="entr" presetSubtype="0" fill="hold" nodeType="after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left)">
                                      <p:cBhvr>
                                        <p:cTn id="25" dur="250"/>
                                        <p:tgtEl>
                                          <p:spTgt spid="140"/>
                                        </p:tgtEl>
                                      </p:cBhvr>
                                    </p:animEffect>
                                  </p:childTnLst>
                                </p:cTn>
                              </p:par>
                              <p:par>
                                <p:cTn id="26" presetID="22" presetClass="entr" presetSubtype="8"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250"/>
                                        <p:tgtEl>
                                          <p:spTgt spid="120"/>
                                        </p:tgtEl>
                                      </p:cBhvr>
                                    </p:animEffect>
                                  </p:childTnLst>
                                </p:cTn>
                              </p:par>
                            </p:childTnLst>
                          </p:cTn>
                        </p:par>
                        <p:par>
                          <p:cTn id="29" fill="hold">
                            <p:stCondLst>
                              <p:cond delay="250"/>
                            </p:stCondLst>
                            <p:childTnLst>
                              <p:par>
                                <p:cTn id="30" presetID="16" presetClass="entr" presetSubtype="42" fill="hold" nodeType="afterEffect">
                                  <p:stCondLst>
                                    <p:cond delay="0"/>
                                  </p:stCondLst>
                                  <p:childTnLst>
                                    <p:set>
                                      <p:cBhvr>
                                        <p:cTn id="31" dur="1" fill="hold">
                                          <p:stCondLst>
                                            <p:cond delay="0"/>
                                          </p:stCondLst>
                                        </p:cTn>
                                        <p:tgtEl>
                                          <p:spTgt spid="136"/>
                                        </p:tgtEl>
                                        <p:attrNameLst>
                                          <p:attrName>style.visibility</p:attrName>
                                        </p:attrNameLst>
                                      </p:cBhvr>
                                      <p:to>
                                        <p:strVal val="visible"/>
                                      </p:to>
                                    </p:set>
                                    <p:animEffect transition="in" filter="barn(outHorizontal)">
                                      <p:cBhvr>
                                        <p:cTn id="32" dur="250"/>
                                        <p:tgtEl>
                                          <p:spTgt spid="13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fade">
                                      <p:cBhvr>
                                        <p:cTn id="36" dur="500"/>
                                        <p:tgtEl>
                                          <p:spTgt spid="112"/>
                                        </p:tgtEl>
                                      </p:cBhvr>
                                    </p:animEffect>
                                  </p:childTnLst>
                                </p:cTn>
                              </p:par>
                              <p:par>
                                <p:cTn id="37" presetID="10"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fade">
                                      <p:cBhvr>
                                        <p:cTn id="39" dur="500"/>
                                        <p:tgtEl>
                                          <p:spTgt spid="111"/>
                                        </p:tgtEl>
                                      </p:cBhvr>
                                    </p:animEffect>
                                  </p:childTnLst>
                                </p:cTn>
                              </p:par>
                              <p:par>
                                <p:cTn id="40" presetID="10" presetClass="entr" presetSubtype="0"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par>
                          <p:cTn id="43" fill="hold">
                            <p:stCondLst>
                              <p:cond delay="1000"/>
                            </p:stCondLst>
                            <p:childTnLst>
                              <p:par>
                                <p:cTn id="44" presetID="16" presetClass="entr" presetSubtype="26" fill="hold" nodeType="after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barn(inHorizontal)">
                                      <p:cBhvr>
                                        <p:cTn id="46" dur="250"/>
                                        <p:tgtEl>
                                          <p:spTgt spid="134"/>
                                        </p:tgtEl>
                                      </p:cBhvr>
                                    </p:animEffect>
                                  </p:childTnLst>
                                </p:cTn>
                              </p:par>
                            </p:childTnLst>
                          </p:cTn>
                        </p:par>
                        <p:par>
                          <p:cTn id="47" fill="hold">
                            <p:stCondLst>
                              <p:cond delay="1250"/>
                            </p:stCondLst>
                            <p:childTnLst>
                              <p:par>
                                <p:cTn id="48" presetID="22" presetClass="entr" presetSubtype="8" fill="hold" nodeType="afterEffect">
                                  <p:stCondLst>
                                    <p:cond delay="0"/>
                                  </p:stCondLst>
                                  <p:childTnLst>
                                    <p:set>
                                      <p:cBhvr>
                                        <p:cTn id="49" dur="1" fill="hold">
                                          <p:stCondLst>
                                            <p:cond delay="0"/>
                                          </p:stCondLst>
                                        </p:cTn>
                                        <p:tgtEl>
                                          <p:spTgt spid="138"/>
                                        </p:tgtEl>
                                        <p:attrNameLst>
                                          <p:attrName>style.visibility</p:attrName>
                                        </p:attrNameLst>
                                      </p:cBhvr>
                                      <p:to>
                                        <p:strVal val="visible"/>
                                      </p:to>
                                    </p:set>
                                    <p:animEffect transition="in" filter="wipe(left)">
                                      <p:cBhvr>
                                        <p:cTn id="50" dur="250"/>
                                        <p:tgtEl>
                                          <p:spTgt spid="138"/>
                                        </p:tgtEl>
                                      </p:cBhvr>
                                    </p:animEffect>
                                  </p:childTnLst>
                                </p:cTn>
                              </p:par>
                              <p:par>
                                <p:cTn id="51" presetID="22" presetClass="entr" presetSubtype="1"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wipe(up)">
                                      <p:cBhvr>
                                        <p:cTn id="53" dur="250"/>
                                        <p:tgtEl>
                                          <p:spTgt spid="126"/>
                                        </p:tgtEl>
                                      </p:cBhvr>
                                    </p:animEffect>
                                  </p:childTnLst>
                                </p:cTn>
                              </p:par>
                              <p:par>
                                <p:cTn id="54" presetID="22" presetClass="entr" presetSubtype="4" fill="hold"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wipe(down)">
                                      <p:cBhvr>
                                        <p:cTn id="56" dur="250"/>
                                        <p:tgtEl>
                                          <p:spTgt spid="128"/>
                                        </p:tgtEl>
                                      </p:cBhvr>
                                    </p:animEffect>
                                  </p:childTnLst>
                                </p:cTn>
                              </p:par>
                            </p:childTnLst>
                          </p:cTn>
                        </p:par>
                        <p:par>
                          <p:cTn id="57" fill="hold">
                            <p:stCondLst>
                              <p:cond delay="1500"/>
                            </p:stCondLst>
                            <p:childTnLst>
                              <p:par>
                                <p:cTn id="58" presetID="22" presetClass="entr" presetSubtype="2"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right)">
                                      <p:cBhvr>
                                        <p:cTn id="60" dur="200"/>
                                        <p:tgtEl>
                                          <p:spTgt spid="79"/>
                                        </p:tgtEl>
                                      </p:cBhvr>
                                    </p:animEffect>
                                  </p:childTnLst>
                                </p:cTn>
                              </p:par>
                            </p:childTnLst>
                          </p:cTn>
                        </p:par>
                        <p:par>
                          <p:cTn id="61" fill="hold">
                            <p:stCondLst>
                              <p:cond delay="1700"/>
                            </p:stCondLst>
                            <p:childTnLst>
                              <p:par>
                                <p:cTn id="62" presetID="10"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solidFill>
                  <a:srgbClr val="219DC9"/>
                </a:solidFill>
              </a:rPr>
              <a:t>1.4  </a:t>
            </a:r>
            <a:r>
              <a:rPr lang="zh-CN" altLang="en-US" dirty="0" smtClean="0">
                <a:solidFill>
                  <a:srgbClr val="219DC9"/>
                </a:solidFill>
              </a:rPr>
              <a:t>产品规划</a:t>
            </a:r>
            <a:endParaRPr lang="zh-CN" altLang="en-US" dirty="0">
              <a:solidFill>
                <a:srgbClr val="219DC9"/>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3785746556"/>
              </p:ext>
            </p:extLst>
          </p:nvPr>
        </p:nvGraphicFramePr>
        <p:xfrm>
          <a:off x="859809" y="1355226"/>
          <a:ext cx="10072048" cy="4524233"/>
        </p:xfrm>
        <a:graphic>
          <a:graphicData uri="http://schemas.openxmlformats.org/drawingml/2006/table">
            <a:tbl>
              <a:tblPr>
                <a:tableStyleId>{5C22544A-7EE6-4342-B048-85BDC9FD1C3A}</a:tableStyleId>
              </a:tblPr>
              <a:tblGrid>
                <a:gridCol w="1800963"/>
                <a:gridCol w="1467451"/>
                <a:gridCol w="4374332"/>
                <a:gridCol w="2429302"/>
              </a:tblGrid>
              <a:tr h="541813">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版本号</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主要目标</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核心特性</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c>
                  <a:txBody>
                    <a:bodyPr/>
                    <a:lstStyle/>
                    <a:p>
                      <a:pPr algn="ctr" fontAlgn="b"/>
                      <a:r>
                        <a:rPr lang="zh-CN" altLang="en-US" sz="1800" b="1" u="none" strike="noStrike" dirty="0">
                          <a:effectLst/>
                          <a:latin typeface="微软雅黑" panose="020B0503020204020204" pitchFamily="34" charset="-122"/>
                          <a:ea typeface="微软雅黑" panose="020B0503020204020204" pitchFamily="34" charset="-122"/>
                        </a:rPr>
                        <a:t>时间预期</a:t>
                      </a:r>
                      <a:endParaRPr lang="zh-CN" altLang="en-US" sz="1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219DC9"/>
                    </a:solidFill>
                  </a:tcPr>
                </a:tc>
              </a:tr>
              <a:tr h="915772">
                <a:tc>
                  <a:txBody>
                    <a:bodyPr/>
                    <a:lstStyle/>
                    <a:p>
                      <a:pPr algn="ctr" fontAlgn="b"/>
                      <a:r>
                        <a:rPr lang="en-US" sz="1600" u="none" strike="noStrike" dirty="0">
                          <a:effectLst/>
                          <a:latin typeface="微软雅黑" panose="020B0503020204020204" pitchFamily="34" charset="-122"/>
                          <a:ea typeface="微软雅黑" panose="020B0503020204020204" pitchFamily="34" charset="-122"/>
                        </a:rPr>
                        <a:t>V1</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搭建</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以单人、离线使用卡片组合的方式思考决策</a:t>
                      </a:r>
                      <a:br>
                        <a:rPr lang="zh-CN" altLang="en-US" sz="1600" u="none" strike="noStrike" dirty="0">
                          <a:effectLst/>
                          <a:latin typeface="微软雅黑" panose="020B0503020204020204" pitchFamily="34" charset="-122"/>
                          <a:ea typeface="微软雅黑" panose="020B0503020204020204" pitchFamily="34" charset="-122"/>
                        </a:rPr>
                      </a:br>
                      <a:r>
                        <a:rPr lang="zh-CN" altLang="en-US" sz="1600" u="none" strike="noStrike" dirty="0">
                          <a:effectLst/>
                          <a:latin typeface="微软雅黑" panose="020B0503020204020204" pitchFamily="34" charset="-122"/>
                          <a:ea typeface="微软雅黑" panose="020B0503020204020204" pitchFamily="34" charset="-122"/>
                        </a:rPr>
                        <a:t>对卡片组合进行的结果通过算法筛选、组合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1-4</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891870">
                <a:tc>
                  <a:txBody>
                    <a:bodyPr/>
                    <a:lstStyle/>
                    <a:p>
                      <a:pPr algn="ctr" fontAlgn="b"/>
                      <a:r>
                        <a:rPr lang="en-US" sz="1600" u="none" strike="noStrike">
                          <a:effectLst/>
                          <a:latin typeface="微软雅黑" panose="020B0503020204020204" pitchFamily="34" charset="-122"/>
                          <a:ea typeface="微软雅黑" panose="020B0503020204020204" pitchFamily="34" charset="-122"/>
                        </a:rPr>
                        <a:t>V1.1</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体验优化</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在卡片组合的功能上提供各种模版（场景）</a:t>
                      </a:r>
                      <a:br>
                        <a:rPr lang="zh-CN" altLang="en-US" sz="1600" u="none" strike="noStrike" dirty="0">
                          <a:effectLst/>
                          <a:latin typeface="微软雅黑" panose="020B0503020204020204" pitchFamily="34" charset="-122"/>
                          <a:ea typeface="微软雅黑" panose="020B0503020204020204" pitchFamily="34" charset="-122"/>
                        </a:rPr>
                      </a:br>
                      <a:r>
                        <a:rPr lang="zh-CN" altLang="en-US" sz="1600" u="none" strike="noStrike" dirty="0">
                          <a:effectLst/>
                          <a:latin typeface="微软雅黑" panose="020B0503020204020204" pitchFamily="34" charset="-122"/>
                          <a:ea typeface="微软雅黑" panose="020B0503020204020204" pitchFamily="34" charset="-122"/>
                        </a:rPr>
                        <a:t>算法进行准确化、合理化的优化</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5-7</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82088">
                <a:tc>
                  <a:txBody>
                    <a:bodyPr/>
                    <a:lstStyle/>
                    <a:p>
                      <a:pPr algn="ctr" fontAlgn="b"/>
                      <a:r>
                        <a:rPr lang="en-US" sz="1600" u="none" strike="noStrike">
                          <a:effectLst/>
                          <a:latin typeface="微软雅黑" panose="020B0503020204020204" pitchFamily="34" charset="-122"/>
                          <a:ea typeface="微软雅黑" panose="020B0503020204020204" pitchFamily="34" charset="-122"/>
                        </a:rPr>
                        <a:t>V2</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亮点版本</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smtClean="0">
                          <a:effectLst/>
                          <a:latin typeface="微软雅黑" panose="020B0503020204020204" pitchFamily="34" charset="-122"/>
                          <a:ea typeface="微软雅黑" panose="020B0503020204020204" pitchFamily="34" charset="-122"/>
                        </a:rPr>
                        <a:t>对卡片组合的结果进行合理、成熟的筛选，</a:t>
                      </a:r>
                      <a:endParaRPr lang="en-US" altLang="zh-CN" sz="1600" u="none" strike="noStrike" dirty="0" smtClean="0">
                        <a:effectLst/>
                        <a:latin typeface="微软雅黑" panose="020B0503020204020204" pitchFamily="34" charset="-122"/>
                        <a:ea typeface="微软雅黑" panose="020B0503020204020204" pitchFamily="34" charset="-122"/>
                      </a:endParaRPr>
                    </a:p>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smtClean="0">
                          <a:effectLst/>
                          <a:latin typeface="微软雅黑" panose="020B0503020204020204" pitchFamily="34" charset="-122"/>
                          <a:ea typeface="微软雅黑" panose="020B0503020204020204" pitchFamily="34" charset="-122"/>
                        </a:rPr>
                        <a:t>并得出结论</a:t>
                      </a:r>
                      <a:endPar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8-10</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18615">
                <a:tc>
                  <a:txBody>
                    <a:bodyPr/>
                    <a:lstStyle/>
                    <a:p>
                      <a:pPr algn="ctr" fontAlgn="b"/>
                      <a:r>
                        <a:rPr lang="en-US" sz="1600" u="none" strike="noStrike">
                          <a:effectLst/>
                          <a:latin typeface="微软雅黑" panose="020B0503020204020204" pitchFamily="34" charset="-122"/>
                          <a:ea typeface="微软雅黑" panose="020B0503020204020204" pitchFamily="34" charset="-122"/>
                        </a:rPr>
                        <a:t>V3</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大亮点版本</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600" u="none" strike="noStrike" dirty="0" smtClean="0">
                          <a:effectLst/>
                          <a:latin typeface="微软雅黑" panose="020B0503020204020204" pitchFamily="34" charset="-122"/>
                          <a:ea typeface="微软雅黑" panose="020B0503020204020204" pitchFamily="34" charset="-122"/>
                        </a:rPr>
                        <a:t>联机沟通互动，提供多人同时在线脑爆方案</a:t>
                      </a:r>
                      <a:endPar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11-14</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32263">
                <a:tc>
                  <a:txBody>
                    <a:bodyPr/>
                    <a:lstStyle/>
                    <a:p>
                      <a:pPr algn="ctr" fontAlgn="b"/>
                      <a:r>
                        <a:rPr lang="en-US" sz="1600" u="none" strike="noStrike">
                          <a:effectLst/>
                          <a:latin typeface="微软雅黑" panose="020B0503020204020204" pitchFamily="34" charset="-122"/>
                          <a:ea typeface="微软雅黑" panose="020B0503020204020204" pitchFamily="34" charset="-122"/>
                        </a:rPr>
                        <a:t>V3.1</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优化体验</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smtClean="0">
                          <a:effectLst/>
                          <a:latin typeface="微软雅黑" panose="020B0503020204020204" pitchFamily="34" charset="-122"/>
                          <a:ea typeface="微软雅黑" panose="020B0503020204020204" pitchFamily="34" charset="-122"/>
                        </a:rPr>
                        <a:t>优化多人在线</a:t>
                      </a:r>
                      <a:r>
                        <a:rPr lang="zh-CN" altLang="en-US" sz="1600" u="none" strike="noStrike" dirty="0">
                          <a:effectLst/>
                          <a:latin typeface="微软雅黑" panose="020B0503020204020204" pitchFamily="34" charset="-122"/>
                          <a:ea typeface="微软雅黑" panose="020B0503020204020204" pitchFamily="34" charset="-122"/>
                        </a:rPr>
                        <a:t>方案</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15-16</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r h="541812">
                <a:tc>
                  <a:txBody>
                    <a:bodyPr/>
                    <a:lstStyle/>
                    <a:p>
                      <a:pPr algn="ctr" fontAlgn="b"/>
                      <a:r>
                        <a:rPr lang="en-US" sz="1600" u="none" strike="noStrike">
                          <a:effectLst/>
                          <a:latin typeface="微软雅黑" panose="020B0503020204020204" pitchFamily="34" charset="-122"/>
                          <a:ea typeface="微软雅黑" panose="020B0503020204020204" pitchFamily="34" charset="-122"/>
                        </a:rPr>
                        <a:t>V4</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a:effectLst/>
                          <a:latin typeface="微软雅黑" panose="020B0503020204020204" pitchFamily="34" charset="-122"/>
                          <a:ea typeface="微软雅黑" panose="020B0503020204020204" pitchFamily="34" charset="-122"/>
                        </a:rPr>
                        <a:t>移动版</a:t>
                      </a:r>
                      <a:endParaRPr lang="zh-CN" alt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zh-CN" altLang="en-US" sz="1600" u="none" strike="noStrike" dirty="0">
                          <a:effectLst/>
                          <a:latin typeface="微软雅黑" panose="020B0503020204020204" pitchFamily="34" charset="-122"/>
                          <a:ea typeface="微软雅黑" panose="020B0503020204020204" pitchFamily="34" charset="-122"/>
                        </a:rPr>
                        <a:t>移动端上线</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c>
                  <a:txBody>
                    <a:bodyPr/>
                    <a:lstStyle/>
                    <a:p>
                      <a:pPr algn="ctr" fontAlgn="b"/>
                      <a:r>
                        <a:rPr lang="en-US" altLang="zh-CN"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17-21</a:t>
                      </a:r>
                      <a:r>
                        <a:rPr lang="zh-CN" altLang="en-US" sz="16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周</a:t>
                      </a:r>
                      <a:endParaRPr lang="zh-CN" altLang="en-US" sz="16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903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Other"/>
  <p:tag name="MH_ORDER" val="5"/>
</p:tagLst>
</file>

<file path=ppt/tags/tag2.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423164731"/>
  <p:tag name="MH_LIBRARY" val="GRAPHIC"/>
  <p:tag name="MH_TYPE" val="SubTitle"/>
  <p:tag name="MH_ORDER" val="4"/>
</p:tagLst>
</file>

<file path=ppt/theme/theme1.xml><?xml version="1.0" encoding="utf-8"?>
<a:theme xmlns:a="http://schemas.openxmlformats.org/drawingml/2006/main" name="木先生">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木先生iPPT">
      <a:majorFont>
        <a:latin typeface="Segoe UI Light"/>
        <a:ea typeface="幼圆"/>
        <a:cs typeface=""/>
      </a:majorFont>
      <a:minorFont>
        <a:latin typeface="Segoe UI Ligh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1BBDD5"/>
        </a:solidFill>
        <a:ln w="12700" cap="flat" cmpd="sng" algn="ctr">
          <a:noFill/>
          <a:prstDash val="dash"/>
          <a:miter lim="800000"/>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prstClr val="white"/>
            </a:solidFill>
            <a:effectLst/>
            <a:uLnTx/>
            <a:uFillTx/>
            <a:latin typeface="Segoe UI Light"/>
            <a:ea typeface="幼圆"/>
            <a:cs typeface="+mn-cs"/>
          </a:defRPr>
        </a:defPPr>
      </a:lstStyle>
    </a:spDef>
    <a:lnDef>
      <a:spPr>
        <a:ln w="3175">
          <a:solidFill>
            <a:srgbClr val="1BBDD5"/>
          </a:solidFill>
          <a:prstDash val="dash"/>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4000" dirty="0" smtClean="0">
            <a:solidFill>
              <a:srgbClr val="1BBDD5"/>
            </a:solidFill>
          </a:defRPr>
        </a:defPPr>
      </a:lstStyle>
    </a:txDef>
  </a:objectDefaults>
  <a:extraClrSchemeLst/>
  <a:extLst>
    <a:ext uri="{05A4C25C-085E-4340-85A3-A5531E510DB2}">
      <thm15:themeFamily xmlns:thm15="http://schemas.microsoft.com/office/thememl/2012/main" name="木先生" id="{4FBF6F25-B3B0-4536-B3E8-0503AC4223AE}" vid="{09B29273-7EC1-4A00-A62F-B75A009EEED9}"/>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1970</TotalTime>
  <Words>746</Words>
  <Application>Microsoft Office PowerPoint</Application>
  <PresentationFormat>宽屏</PresentationFormat>
  <Paragraphs>173</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Segoe UI Light</vt:lpstr>
      <vt:lpstr>微软雅黑</vt:lpstr>
      <vt:lpstr>方正粗宋简体</vt:lpstr>
      <vt:lpstr>Arial</vt:lpstr>
      <vt:lpstr>宋体</vt:lpstr>
      <vt:lpstr>幼圆</vt:lpstr>
      <vt:lpstr>方正综艺简体</vt:lpstr>
      <vt:lpstr>Calibri</vt:lpstr>
      <vt:lpstr>木先生</vt:lpstr>
      <vt:lpstr>PowerPoint 演示文稿</vt:lpstr>
      <vt:lpstr>PowerPoint 演示文稿</vt:lpstr>
      <vt:lpstr>1.1  背景概述</vt:lpstr>
      <vt:lpstr>1.2  用户分析</vt:lpstr>
      <vt:lpstr>1.2  用户分析</vt:lpstr>
      <vt:lpstr>1.2  用户分析</vt:lpstr>
      <vt:lpstr>1.2  用户分析</vt:lpstr>
      <vt:lpstr>1.3  整体框架 Structure</vt:lpstr>
      <vt:lpstr>1.4  产品规划</vt:lpstr>
      <vt:lpstr>1.4  交互展示</vt:lpstr>
      <vt:lpstr>1.4  交互展示</vt:lpstr>
      <vt:lpstr>1.4  交互展示</vt:lpstr>
      <vt:lpstr>1.4  交互展示</vt:lpstr>
      <vt:lpstr>想不出总结的总结</vt:lpstr>
      <vt:lpstr>PowerPoint 演示文稿</vt:lpstr>
      <vt:lpstr>PowerPoint 演示文稿</vt:lpstr>
    </vt:vector>
  </TitlesOfParts>
  <Company>PPT Never Sleeps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诗人木</dc:creator>
  <cp:lastModifiedBy>hikerye(叶升蔚)</cp:lastModifiedBy>
  <cp:revision>224</cp:revision>
  <dcterms:created xsi:type="dcterms:W3CDTF">2016-04-16T16:46:46Z</dcterms:created>
  <dcterms:modified xsi:type="dcterms:W3CDTF">2016-08-03T08:01:10Z</dcterms:modified>
</cp:coreProperties>
</file>